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60" r:id="rId3"/>
    <p:sldId id="282" r:id="rId4"/>
    <p:sldId id="284" r:id="rId5"/>
    <p:sldId id="287" r:id="rId6"/>
    <p:sldId id="267" r:id="rId7"/>
    <p:sldId id="264" r:id="rId8"/>
    <p:sldId id="265" r:id="rId9"/>
    <p:sldId id="270" r:id="rId10"/>
    <p:sldId id="268" r:id="rId11"/>
    <p:sldId id="274" r:id="rId12"/>
    <p:sldId id="290" r:id="rId13"/>
    <p:sldId id="272" r:id="rId14"/>
    <p:sldId id="292" r:id="rId15"/>
    <p:sldId id="293" r:id="rId16"/>
    <p:sldId id="275" r:id="rId17"/>
    <p:sldId id="276" r:id="rId18"/>
    <p:sldId id="294" r:id="rId19"/>
    <p:sldId id="295" r:id="rId20"/>
    <p:sldId id="278" r:id="rId21"/>
    <p:sldId id="285" r:id="rId22"/>
    <p:sldId id="291" r:id="rId23"/>
    <p:sldId id="279" r:id="rId24"/>
  </p:sldIdLst>
  <p:sldSz cx="13716000" cy="7772400"/>
  <p:notesSz cx="6858000" cy="9144000"/>
  <p:custDataLst>
    <p:tags r:id="rId26"/>
  </p:custDataLst>
  <p:defaultTextStyle>
    <a:defPPr>
      <a:defRPr lang="en-US"/>
    </a:defPPr>
    <a:lvl1pPr marL="0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3928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7856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1784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5713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69641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3569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97497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1425" algn="l" defTabSz="12278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80" y="306"/>
      </p:cViewPr>
      <p:guideLst>
        <p:guide orient="horz" pos="2448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65964-3D48-4696-A48A-0F9A8FC08EFC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85800"/>
            <a:ext cx="6048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C5F20-C2B9-4401-B2F6-0C0A58372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93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3928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7856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41784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55713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69641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83569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97497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11425" algn="l" defTabSz="12278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85800"/>
            <a:ext cx="60483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C5F20-C2B9-4401-B2F6-0C0A58372B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2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0100" y="1554480"/>
            <a:ext cx="11777472" cy="2072640"/>
          </a:xfrm>
          <a:ln>
            <a:noFill/>
          </a:ln>
        </p:spPr>
        <p:txBody>
          <a:bodyPr vert="horz" tIns="0" rIns="2455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5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00100" y="3659007"/>
            <a:ext cx="11782044" cy="1986280"/>
          </a:xfrm>
        </p:spPr>
        <p:txBody>
          <a:bodyPr lIns="0" rIns="24557"/>
          <a:lstStyle>
            <a:lvl1pPr marL="0" marR="61393" indent="0" algn="r">
              <a:buNone/>
              <a:defRPr>
                <a:solidFill>
                  <a:schemeClr val="tx1"/>
                </a:solidFill>
              </a:defRPr>
            </a:lvl1pPr>
            <a:lvl2pPr marL="613928" indent="0" algn="ctr">
              <a:buNone/>
            </a:lvl2pPr>
            <a:lvl3pPr marL="1227856" indent="0" algn="ctr">
              <a:buNone/>
            </a:lvl3pPr>
            <a:lvl4pPr marL="1841784" indent="0" algn="ctr">
              <a:buNone/>
            </a:lvl4pPr>
            <a:lvl5pPr marL="2455713" indent="0" algn="ctr">
              <a:buNone/>
            </a:lvl5pPr>
            <a:lvl6pPr marL="3069641" indent="0" algn="ctr">
              <a:buNone/>
            </a:lvl6pPr>
            <a:lvl7pPr marL="3683569" indent="0" algn="ctr">
              <a:buNone/>
            </a:lvl7pPr>
            <a:lvl8pPr marL="4297497" indent="0" algn="ctr">
              <a:buNone/>
            </a:lvl8pPr>
            <a:lvl9pPr marL="4911425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1036322"/>
            <a:ext cx="3086100" cy="590666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36322"/>
            <a:ext cx="9029700" cy="590666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528" y="1492301"/>
            <a:ext cx="11658600" cy="1544117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5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528" y="3065286"/>
            <a:ext cx="11658600" cy="1711007"/>
          </a:xfrm>
        </p:spPr>
        <p:txBody>
          <a:bodyPr lIns="61393" rIns="61393" anchor="t"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7966"/>
            <a:ext cx="12344400" cy="1295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76096"/>
            <a:ext cx="6057900" cy="5026152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76096"/>
            <a:ext cx="6057900" cy="5026152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7966"/>
            <a:ext cx="12344400" cy="1295400"/>
          </a:xfrm>
        </p:spPr>
        <p:txBody>
          <a:bodyPr tIns="6139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02614"/>
            <a:ext cx="6060282" cy="747266"/>
          </a:xfrm>
        </p:spPr>
        <p:txBody>
          <a:bodyPr lIns="61393" tIns="0" rIns="61393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967538" y="2107725"/>
            <a:ext cx="6062663" cy="742155"/>
          </a:xfrm>
        </p:spPr>
        <p:txBody>
          <a:bodyPr lIns="61393" tIns="0" rIns="61393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85800" y="2849880"/>
            <a:ext cx="6060282" cy="4358483"/>
          </a:xfrm>
        </p:spPr>
        <p:txBody>
          <a:bodyPr tIns="0"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38" y="2849880"/>
            <a:ext cx="6062663" cy="4358483"/>
          </a:xfrm>
        </p:spPr>
        <p:txBody>
          <a:bodyPr tIns="0"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7966"/>
            <a:ext cx="12458700" cy="1295400"/>
          </a:xfrm>
        </p:spPr>
        <p:txBody>
          <a:bodyPr vert="horz" tIns="6139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82932"/>
            <a:ext cx="4114800" cy="131699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28700" y="1899920"/>
            <a:ext cx="4114800" cy="5181600"/>
          </a:xfrm>
        </p:spPr>
        <p:txBody>
          <a:bodyPr lIns="24557" rIns="24557"/>
          <a:lstStyle>
            <a:lvl1pPr marL="0" indent="0" algn="l">
              <a:buNone/>
              <a:defRPr sz="1900"/>
            </a:lvl1pPr>
            <a:lvl2pPr indent="0" algn="l">
              <a:buNone/>
              <a:defRPr sz="1600"/>
            </a:lvl2pPr>
            <a:lvl3pPr indent="0" algn="l">
              <a:buNone/>
              <a:defRPr sz="1300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62575" y="1899920"/>
            <a:ext cx="7667625" cy="5181600"/>
          </a:xfrm>
        </p:spPr>
        <p:txBody>
          <a:bodyPr tIns="0"/>
          <a:lstStyle>
            <a:lvl1pPr>
              <a:defRPr sz="3800"/>
            </a:lvl1pPr>
            <a:lvl2pPr>
              <a:defRPr sz="3500"/>
            </a:lvl2pPr>
            <a:lvl3pPr>
              <a:defRPr sz="3200"/>
            </a:lvl3pPr>
            <a:lvl4pPr>
              <a:defRPr sz="27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748630" y="1255821"/>
            <a:ext cx="7886700" cy="46634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6" tIns="61393" rIns="122786" bIns="6139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2006201" y="6074405"/>
            <a:ext cx="233172" cy="17617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6" tIns="61393" rIns="122786" bIns="6139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33929"/>
            <a:ext cx="3319272" cy="1793637"/>
          </a:xfrm>
        </p:spPr>
        <p:txBody>
          <a:bodyPr vert="horz" lIns="61393" tIns="61393" rIns="61393" bIns="61393" anchor="b"/>
          <a:lstStyle>
            <a:lvl1pPr algn="l">
              <a:buNone/>
              <a:defRPr sz="2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205956"/>
            <a:ext cx="3314700" cy="2469896"/>
          </a:xfrm>
        </p:spPr>
        <p:txBody>
          <a:bodyPr lIns="85950" rIns="61393" bIns="61393" anchor="t"/>
          <a:lstStyle>
            <a:lvl1pPr marL="0" indent="0" algn="l">
              <a:spcBef>
                <a:spcPts val="336"/>
              </a:spcBef>
              <a:buFontTx/>
              <a:buNone/>
              <a:defRPr sz="17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115800" y="7203864"/>
            <a:ext cx="914400" cy="413808"/>
          </a:xfrm>
        </p:spPr>
        <p:txBody>
          <a:bodyPr/>
          <a:lstStyle/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5228690" y="1359453"/>
            <a:ext cx="6926580" cy="445617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4288" y="6592147"/>
            <a:ext cx="13744575" cy="118025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786" tIns="61393" rIns="122786" bIns="6139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6572250" y="7049136"/>
            <a:ext cx="7143750" cy="7232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786" tIns="61393" rIns="122786" bIns="6139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4288" y="-8096"/>
            <a:ext cx="13744575" cy="118025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786" tIns="61393" rIns="122786" bIns="6139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572250" y="-8096"/>
            <a:ext cx="7143750" cy="72326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786" tIns="61393" rIns="122786" bIns="61393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85800" y="797966"/>
            <a:ext cx="12344400" cy="1295400"/>
          </a:xfrm>
          <a:prstGeom prst="rect">
            <a:avLst/>
          </a:prstGeom>
        </p:spPr>
        <p:txBody>
          <a:bodyPr vert="horz" lIns="0" tIns="6139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85800" y="2193544"/>
            <a:ext cx="12344400" cy="4974336"/>
          </a:xfrm>
          <a:prstGeom prst="rect">
            <a:avLst/>
          </a:prstGeom>
        </p:spPr>
        <p:txBody>
          <a:bodyPr vert="horz" lIns="122786" tIns="61393" rIns="122786" bIns="6139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85800" y="7203864"/>
            <a:ext cx="320040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A8C644-5B6A-447B-84DE-59268CBD320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000500" y="7203864"/>
            <a:ext cx="502920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887200" y="7203864"/>
            <a:ext cx="1143000" cy="413808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3E3337-42B4-41C0-8FA5-165560F0C7A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8525" y="229396"/>
            <a:ext cx="13770822" cy="735787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7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8357" indent="-36835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9499" indent="-331521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27856" indent="-331521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213" indent="-2824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964570" indent="-28240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927" indent="-2824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498" indent="-2455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46855" indent="-245571" algn="l" rtl="0" eaLnBrk="1" latinLnBrk="0" hangingPunct="1">
        <a:spcBef>
          <a:spcPct val="20000"/>
        </a:spcBef>
        <a:buClr>
          <a:schemeClr val="tx2"/>
        </a:buClr>
        <a:buChar char="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212" indent="-2455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139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278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417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557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696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835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974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9114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H6.T5\Nen.wa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74" name="Ne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457200" y="3886200"/>
            <a:ext cx="457200" cy="34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512" name="Line 104"/>
          <p:cNvSpPr>
            <a:spLocks noChangeShapeType="1"/>
          </p:cNvSpPr>
          <p:nvPr/>
        </p:nvSpPr>
        <p:spPr bwMode="auto">
          <a:xfrm>
            <a:off x="6681788" y="5142018"/>
            <a:ext cx="2971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3" name="Line 105"/>
          <p:cNvSpPr>
            <a:spLocks noChangeShapeType="1"/>
          </p:cNvSpPr>
          <p:nvPr/>
        </p:nvSpPr>
        <p:spPr bwMode="auto">
          <a:xfrm>
            <a:off x="3402807" y="5109633"/>
            <a:ext cx="2971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4" name="Oval 106"/>
          <p:cNvSpPr>
            <a:spLocks noChangeArrowheads="1"/>
          </p:cNvSpPr>
          <p:nvPr/>
        </p:nvSpPr>
        <p:spPr bwMode="auto">
          <a:xfrm>
            <a:off x="6400800" y="5008880"/>
            <a:ext cx="342900" cy="25908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pPr eaLnBrk="1" hangingPunct="1"/>
            <a:endParaRPr lang="en-US" altLang="en-US" sz="4300" b="1">
              <a:latin typeface="Times New Roman" pitchFamily="18" charset="0"/>
            </a:endParaRPr>
          </a:p>
        </p:txBody>
      </p:sp>
      <p:sp>
        <p:nvSpPr>
          <p:cNvPr id="17515" name="Line 107"/>
          <p:cNvSpPr>
            <a:spLocks noChangeShapeType="1"/>
          </p:cNvSpPr>
          <p:nvPr/>
        </p:nvSpPr>
        <p:spPr bwMode="auto">
          <a:xfrm rot="-5400000">
            <a:off x="5445999" y="6396646"/>
            <a:ext cx="2245360" cy="238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6" name="Line 108"/>
          <p:cNvSpPr>
            <a:spLocks noChangeShapeType="1"/>
          </p:cNvSpPr>
          <p:nvPr/>
        </p:nvSpPr>
        <p:spPr bwMode="auto">
          <a:xfrm rot="-5400000">
            <a:off x="5455524" y="3854424"/>
            <a:ext cx="2245360" cy="238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7" name="Line 109"/>
          <p:cNvSpPr>
            <a:spLocks noChangeShapeType="1"/>
          </p:cNvSpPr>
          <p:nvPr/>
        </p:nvSpPr>
        <p:spPr bwMode="auto">
          <a:xfrm>
            <a:off x="6691313" y="5221182"/>
            <a:ext cx="2628900" cy="198628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8" name="Line 110"/>
          <p:cNvSpPr>
            <a:spLocks noChangeShapeType="1"/>
          </p:cNvSpPr>
          <p:nvPr/>
        </p:nvSpPr>
        <p:spPr bwMode="auto">
          <a:xfrm>
            <a:off x="3802857" y="3045990"/>
            <a:ext cx="2628900" cy="198628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19" name="Line 111"/>
          <p:cNvSpPr>
            <a:spLocks noChangeShapeType="1"/>
          </p:cNvSpPr>
          <p:nvPr/>
        </p:nvSpPr>
        <p:spPr bwMode="auto">
          <a:xfrm rot="5400000">
            <a:off x="7003098" y="2724680"/>
            <a:ext cx="1986280" cy="26289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0" name="Line 112"/>
          <p:cNvSpPr>
            <a:spLocks noChangeShapeType="1"/>
          </p:cNvSpPr>
          <p:nvPr/>
        </p:nvSpPr>
        <p:spPr bwMode="auto">
          <a:xfrm rot="-5400000">
            <a:off x="4124167" y="4907068"/>
            <a:ext cx="1986280" cy="262890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1" name="Line 113"/>
          <p:cNvSpPr>
            <a:spLocks noChangeShapeType="1"/>
          </p:cNvSpPr>
          <p:nvPr/>
        </p:nvSpPr>
        <p:spPr bwMode="auto">
          <a:xfrm flipV="1">
            <a:off x="6743700" y="4577080"/>
            <a:ext cx="1714500" cy="51816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2" name="Line 114"/>
          <p:cNvSpPr>
            <a:spLocks noChangeShapeType="1"/>
          </p:cNvSpPr>
          <p:nvPr/>
        </p:nvSpPr>
        <p:spPr bwMode="auto">
          <a:xfrm rot="16200000" flipV="1">
            <a:off x="6324600" y="5549371"/>
            <a:ext cx="1295400" cy="685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3" name="Line 115"/>
          <p:cNvSpPr>
            <a:spLocks noChangeShapeType="1"/>
          </p:cNvSpPr>
          <p:nvPr/>
        </p:nvSpPr>
        <p:spPr bwMode="auto">
          <a:xfrm rot="10800000" flipV="1">
            <a:off x="4686300" y="5197793"/>
            <a:ext cx="1714500" cy="51816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4" name="Line 116"/>
          <p:cNvSpPr>
            <a:spLocks noChangeShapeType="1"/>
          </p:cNvSpPr>
          <p:nvPr/>
        </p:nvSpPr>
        <p:spPr bwMode="auto">
          <a:xfrm rot="16200000" flipV="1">
            <a:off x="5493545" y="4002088"/>
            <a:ext cx="1295400" cy="685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5" name="Line 117"/>
          <p:cNvSpPr>
            <a:spLocks noChangeShapeType="1"/>
          </p:cNvSpPr>
          <p:nvPr/>
        </p:nvSpPr>
        <p:spPr bwMode="auto">
          <a:xfrm>
            <a:off x="6743700" y="5267960"/>
            <a:ext cx="171450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6" name="Line 118"/>
          <p:cNvSpPr>
            <a:spLocks noChangeShapeType="1"/>
          </p:cNvSpPr>
          <p:nvPr/>
        </p:nvSpPr>
        <p:spPr bwMode="auto">
          <a:xfrm rot="-5400000">
            <a:off x="6324600" y="4018280"/>
            <a:ext cx="12954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7" name="Line 119"/>
          <p:cNvSpPr>
            <a:spLocks noChangeShapeType="1"/>
          </p:cNvSpPr>
          <p:nvPr/>
        </p:nvSpPr>
        <p:spPr bwMode="auto">
          <a:xfrm rot="10800000">
            <a:off x="4686300" y="4577080"/>
            <a:ext cx="1714500" cy="51816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8" name="Line 120"/>
          <p:cNvSpPr>
            <a:spLocks noChangeShapeType="1"/>
          </p:cNvSpPr>
          <p:nvPr/>
        </p:nvSpPr>
        <p:spPr bwMode="auto">
          <a:xfrm rot="5400000">
            <a:off x="5503070" y="5558367"/>
            <a:ext cx="12954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29" name="Line 121"/>
          <p:cNvSpPr>
            <a:spLocks noChangeShapeType="1"/>
          </p:cNvSpPr>
          <p:nvPr/>
        </p:nvSpPr>
        <p:spPr bwMode="auto">
          <a:xfrm>
            <a:off x="3648075" y="5314738"/>
            <a:ext cx="2971800" cy="0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0" name="Line 122"/>
          <p:cNvSpPr>
            <a:spLocks noChangeShapeType="1"/>
          </p:cNvSpPr>
          <p:nvPr/>
        </p:nvSpPr>
        <p:spPr bwMode="auto">
          <a:xfrm>
            <a:off x="342900" y="5307542"/>
            <a:ext cx="2971800" cy="0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1" name="Oval 123"/>
          <p:cNvSpPr>
            <a:spLocks noChangeArrowheads="1"/>
          </p:cNvSpPr>
          <p:nvPr/>
        </p:nvSpPr>
        <p:spPr bwMode="auto">
          <a:xfrm>
            <a:off x="3402807" y="5192395"/>
            <a:ext cx="342900" cy="259080"/>
          </a:xfrm>
          <a:prstGeom prst="ellipse">
            <a:avLst/>
          </a:prstGeom>
          <a:solidFill>
            <a:srgbClr val="FF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22786" tIns="61393" rIns="122786" bIns="61393" anchor="ctr"/>
          <a:lstStyle/>
          <a:p>
            <a:pPr eaLnBrk="1" hangingPunct="1"/>
            <a:endParaRPr lang="en-US" altLang="en-US" sz="4300" b="1">
              <a:latin typeface="Times New Roman" pitchFamily="18" charset="0"/>
            </a:endParaRPr>
          </a:p>
        </p:txBody>
      </p:sp>
      <p:sp>
        <p:nvSpPr>
          <p:cNvPr id="17532" name="Line 124"/>
          <p:cNvSpPr>
            <a:spLocks noChangeShapeType="1"/>
          </p:cNvSpPr>
          <p:nvPr/>
        </p:nvSpPr>
        <p:spPr bwMode="auto">
          <a:xfrm rot="-5400000">
            <a:off x="2412286" y="6569366"/>
            <a:ext cx="2245360" cy="238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3" name="Line 125"/>
          <p:cNvSpPr>
            <a:spLocks noChangeShapeType="1"/>
          </p:cNvSpPr>
          <p:nvPr/>
        </p:nvSpPr>
        <p:spPr bwMode="auto">
          <a:xfrm rot="-5400000">
            <a:off x="2421811" y="4027144"/>
            <a:ext cx="2245360" cy="238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4" name="Line 126"/>
          <p:cNvSpPr>
            <a:spLocks noChangeShapeType="1"/>
          </p:cNvSpPr>
          <p:nvPr/>
        </p:nvSpPr>
        <p:spPr bwMode="auto">
          <a:xfrm>
            <a:off x="3657600" y="5393902"/>
            <a:ext cx="2628900" cy="198628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5" name="Line 127"/>
          <p:cNvSpPr>
            <a:spLocks noChangeShapeType="1"/>
          </p:cNvSpPr>
          <p:nvPr/>
        </p:nvSpPr>
        <p:spPr bwMode="auto">
          <a:xfrm>
            <a:off x="769145" y="3218710"/>
            <a:ext cx="2628900" cy="198628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6" name="Line 128"/>
          <p:cNvSpPr>
            <a:spLocks noChangeShapeType="1"/>
          </p:cNvSpPr>
          <p:nvPr/>
        </p:nvSpPr>
        <p:spPr bwMode="auto">
          <a:xfrm rot="5400000">
            <a:off x="3969385" y="2897400"/>
            <a:ext cx="1986280" cy="26289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7" name="Line 129"/>
          <p:cNvSpPr>
            <a:spLocks noChangeShapeType="1"/>
          </p:cNvSpPr>
          <p:nvPr/>
        </p:nvSpPr>
        <p:spPr bwMode="auto">
          <a:xfrm rot="-5400000">
            <a:off x="1090455" y="5079788"/>
            <a:ext cx="1986280" cy="26289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8" name="Line 130"/>
          <p:cNvSpPr>
            <a:spLocks noChangeShapeType="1"/>
          </p:cNvSpPr>
          <p:nvPr/>
        </p:nvSpPr>
        <p:spPr bwMode="auto">
          <a:xfrm flipV="1">
            <a:off x="3709987" y="4749800"/>
            <a:ext cx="1714500" cy="51816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39" name="Line 131"/>
          <p:cNvSpPr>
            <a:spLocks noChangeShapeType="1"/>
          </p:cNvSpPr>
          <p:nvPr/>
        </p:nvSpPr>
        <p:spPr bwMode="auto">
          <a:xfrm rot="16200000" flipV="1">
            <a:off x="3290887" y="5722091"/>
            <a:ext cx="1295400" cy="685800"/>
          </a:xfrm>
          <a:prstGeom prst="line">
            <a:avLst/>
          </a:prstGeom>
          <a:noFill/>
          <a:ln w="28575">
            <a:solidFill>
              <a:srgbClr val="FF99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0" name="Line 132"/>
          <p:cNvSpPr>
            <a:spLocks noChangeShapeType="1"/>
          </p:cNvSpPr>
          <p:nvPr/>
        </p:nvSpPr>
        <p:spPr bwMode="auto">
          <a:xfrm rot="10800000" flipV="1">
            <a:off x="1652587" y="5370513"/>
            <a:ext cx="1714500" cy="51816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1" name="Line 133"/>
          <p:cNvSpPr>
            <a:spLocks noChangeShapeType="1"/>
          </p:cNvSpPr>
          <p:nvPr/>
        </p:nvSpPr>
        <p:spPr bwMode="auto">
          <a:xfrm rot="16200000" flipV="1">
            <a:off x="2447925" y="4191000"/>
            <a:ext cx="1295400" cy="685800"/>
          </a:xfrm>
          <a:prstGeom prst="line">
            <a:avLst/>
          </a:prstGeom>
          <a:noFill/>
          <a:ln w="28575">
            <a:solidFill>
              <a:srgbClr val="FF9966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2" name="Line 134"/>
          <p:cNvSpPr>
            <a:spLocks noChangeShapeType="1"/>
          </p:cNvSpPr>
          <p:nvPr/>
        </p:nvSpPr>
        <p:spPr bwMode="auto">
          <a:xfrm>
            <a:off x="3709987" y="5354320"/>
            <a:ext cx="1714500" cy="51816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3" name="Line 135"/>
          <p:cNvSpPr>
            <a:spLocks noChangeShapeType="1"/>
          </p:cNvSpPr>
          <p:nvPr/>
        </p:nvSpPr>
        <p:spPr bwMode="auto">
          <a:xfrm rot="-5400000">
            <a:off x="3290887" y="4191000"/>
            <a:ext cx="12954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4" name="Line 136"/>
          <p:cNvSpPr>
            <a:spLocks noChangeShapeType="1"/>
          </p:cNvSpPr>
          <p:nvPr/>
        </p:nvSpPr>
        <p:spPr bwMode="auto">
          <a:xfrm rot="10800000">
            <a:off x="1652587" y="4749800"/>
            <a:ext cx="1714500" cy="51816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7545" name="Line 137"/>
          <p:cNvSpPr>
            <a:spLocks noChangeShapeType="1"/>
          </p:cNvSpPr>
          <p:nvPr/>
        </p:nvSpPr>
        <p:spPr bwMode="auto">
          <a:xfrm rot="5400000">
            <a:off x="2469357" y="5731087"/>
            <a:ext cx="12954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3112" name="WordArt 43"/>
          <p:cNvSpPr>
            <a:spLocks noChangeArrowheads="1" noChangeShapeType="1" noTextEdit="1"/>
          </p:cNvSpPr>
          <p:nvPr/>
        </p:nvSpPr>
        <p:spPr bwMode="auto">
          <a:xfrm>
            <a:off x="1235868" y="3144431"/>
            <a:ext cx="11015663" cy="593725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MÔN HÌNH HỌC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38" fill="hold"/>
                                        <p:tgtEl>
                                          <p:spTgt spid="174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61" dur="2000" fill="hold"/>
                                        <p:tgtEl>
                                          <p:spTgt spid="17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63" dur="2000" fill="hold"/>
                                        <p:tgtEl>
                                          <p:spTgt spid="17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65" dur="2000" fill="hold"/>
                                        <p:tgtEl>
                                          <p:spTgt spid="17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67" dur="2000" fill="hold"/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69" dur="2000" fill="hold"/>
                                        <p:tgtEl>
                                          <p:spTgt spid="17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71" dur="2000" fill="hold"/>
                                        <p:tgtEl>
                                          <p:spTgt spid="17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73" dur="2000" fill="hold"/>
                                        <p:tgtEl>
                                          <p:spTgt spid="17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75" dur="2000" fill="hold"/>
                                        <p:tgtEl>
                                          <p:spTgt spid="17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77" dur="2000" fill="hold"/>
                                        <p:tgtEl>
                                          <p:spTgt spid="17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79" dur="2000" fill="hold"/>
                                        <p:tgtEl>
                                          <p:spTgt spid="17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81" dur="2000" fill="hold"/>
                                        <p:tgtEl>
                                          <p:spTgt spid="17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83" dur="2000" fill="hold"/>
                                        <p:tgtEl>
                                          <p:spTgt spid="17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85" dur="2000" fill="hold"/>
                                        <p:tgtEl>
                                          <p:spTgt spid="17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03 -0.04 L -0.03733 -0.03677 L -0.03507 -0.32463 L 0.49514 -0.32162 L 0.50208 -0.02128 L 0.28125 -0.02451 " pathEditMode="relative" rAng="0" ptsTypes="AAAAAA">
                                      <p:cBhvr>
                                        <p:cTn id="87" dur="2000" fill="hold"/>
                                        <p:tgtEl>
                                          <p:spTgt spid="17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0" y="-1330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89" dur="2000" fill="hold"/>
                                        <p:tgtEl>
                                          <p:spTgt spid="17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91" dur="2000" fill="hold"/>
                                        <p:tgtEl>
                                          <p:spTgt spid="17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93" dur="2000" fill="hold"/>
                                        <p:tgtEl>
                                          <p:spTgt spid="17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1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1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1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48" dur="2000" fill="hold"/>
                                        <p:tgtEl>
                                          <p:spTgt spid="17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50" dur="2000" fill="hold"/>
                                        <p:tgtEl>
                                          <p:spTgt spid="17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52" dur="2000" fill="hold"/>
                                        <p:tgtEl>
                                          <p:spTgt spid="17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54" dur="2000" fill="hold"/>
                                        <p:tgtEl>
                                          <p:spTgt spid="17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56" dur="2000" fill="hold"/>
                                        <p:tgtEl>
                                          <p:spTgt spid="175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58" dur="2000" fill="hold"/>
                                        <p:tgtEl>
                                          <p:spTgt spid="17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60" dur="2000" fill="hold"/>
                                        <p:tgtEl>
                                          <p:spTgt spid="17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62" dur="2000" fill="hold"/>
                                        <p:tgtEl>
                                          <p:spTgt spid="17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64" dur="2000" fill="hold"/>
                                        <p:tgtEl>
                                          <p:spTgt spid="17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66" dur="2000" fill="hold"/>
                                        <p:tgtEl>
                                          <p:spTgt spid="17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68" dur="2000" fill="hold"/>
                                        <p:tgtEl>
                                          <p:spTgt spid="17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70" dur="2000" fill="hold"/>
                                        <p:tgtEl>
                                          <p:spTgt spid="17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72" dur="2000" fill="hold"/>
                                        <p:tgtEl>
                                          <p:spTgt spid="17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74" dur="2000" fill="hold"/>
                                        <p:tgtEl>
                                          <p:spTgt spid="17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76" dur="2000" fill="hold"/>
                                        <p:tgtEl>
                                          <p:spTgt spid="17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78" dur="2000" fill="hold"/>
                                        <p:tgtEl>
                                          <p:spTgt spid="17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736 0.00323 L -0.0651 -0.28473 L 0.4651 -0.28172 L 0.47205 0.01872 L 0.25122 0.01548 " pathEditMode="relative" ptsTypes="AAAAAA">
                                      <p:cBhvr>
                                        <p:cTn id="180" dur="2000" fill="hold"/>
                                        <p:tgtEl>
                                          <p:spTgt spid="17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74"/>
                </p:tgtEl>
              </p:cMediaNode>
            </p:audio>
          </p:childTnLst>
        </p:cTn>
      </p:par>
    </p:tnLst>
    <p:bldLst>
      <p:bldP spid="17512" grpId="0" animBg="1"/>
      <p:bldP spid="17512" grpId="1" animBg="1"/>
      <p:bldP spid="17513" grpId="0" animBg="1"/>
      <p:bldP spid="17513" grpId="1" animBg="1"/>
      <p:bldP spid="17514" grpId="0" animBg="1"/>
      <p:bldP spid="17514" grpId="1" animBg="1"/>
      <p:bldP spid="17515" grpId="0" animBg="1"/>
      <p:bldP spid="17515" grpId="1" animBg="1"/>
      <p:bldP spid="17516" grpId="0" animBg="1"/>
      <p:bldP spid="17516" grpId="1" animBg="1"/>
      <p:bldP spid="17517" grpId="0" animBg="1"/>
      <p:bldP spid="17517" grpId="1" animBg="1"/>
      <p:bldP spid="17518" grpId="0" animBg="1"/>
      <p:bldP spid="17518" grpId="1" animBg="1"/>
      <p:bldP spid="17519" grpId="0" animBg="1"/>
      <p:bldP spid="17519" grpId="1" animBg="1"/>
      <p:bldP spid="17520" grpId="0" animBg="1"/>
      <p:bldP spid="17520" grpId="1" animBg="1"/>
      <p:bldP spid="17521" grpId="0" animBg="1"/>
      <p:bldP spid="17521" grpId="1" animBg="1"/>
      <p:bldP spid="17522" grpId="0" animBg="1"/>
      <p:bldP spid="17522" grpId="1" animBg="1"/>
      <p:bldP spid="17523" grpId="0" animBg="1"/>
      <p:bldP spid="17523" grpId="1" animBg="1"/>
      <p:bldP spid="17524" grpId="0" animBg="1"/>
      <p:bldP spid="17524" grpId="1" animBg="1"/>
      <p:bldP spid="17525" grpId="0" animBg="1"/>
      <p:bldP spid="17525" grpId="1" animBg="1"/>
      <p:bldP spid="17526" grpId="0" animBg="1"/>
      <p:bldP spid="17526" grpId="1" animBg="1"/>
      <p:bldP spid="17527" grpId="0" animBg="1"/>
      <p:bldP spid="17527" grpId="1" animBg="1"/>
      <p:bldP spid="17528" grpId="0" animBg="1"/>
      <p:bldP spid="17528" grpId="1" animBg="1"/>
      <p:bldP spid="17529" grpId="0" animBg="1"/>
      <p:bldP spid="17529" grpId="1" animBg="1"/>
      <p:bldP spid="17530" grpId="0" animBg="1"/>
      <p:bldP spid="17530" grpId="1" animBg="1"/>
      <p:bldP spid="17531" grpId="0" animBg="1"/>
      <p:bldP spid="17531" grpId="1" animBg="1"/>
      <p:bldP spid="17532" grpId="0" animBg="1"/>
      <p:bldP spid="17532" grpId="1" animBg="1"/>
      <p:bldP spid="17533" grpId="0" animBg="1"/>
      <p:bldP spid="17533" grpId="1" animBg="1"/>
      <p:bldP spid="17534" grpId="0" animBg="1"/>
      <p:bldP spid="17534" grpId="1" animBg="1"/>
      <p:bldP spid="17535" grpId="0" animBg="1"/>
      <p:bldP spid="17535" grpId="1" animBg="1"/>
      <p:bldP spid="17536" grpId="0" animBg="1"/>
      <p:bldP spid="17536" grpId="1" animBg="1"/>
      <p:bldP spid="17537" grpId="0" animBg="1"/>
      <p:bldP spid="17537" grpId="1" animBg="1"/>
      <p:bldP spid="17538" grpId="0" animBg="1"/>
      <p:bldP spid="17538" grpId="1" animBg="1"/>
      <p:bldP spid="17539" grpId="0" animBg="1"/>
      <p:bldP spid="17539" grpId="1" animBg="1"/>
      <p:bldP spid="17540" grpId="0" animBg="1"/>
      <p:bldP spid="17540" grpId="1" animBg="1"/>
      <p:bldP spid="17541" grpId="0" animBg="1"/>
      <p:bldP spid="17541" grpId="1" animBg="1"/>
      <p:bldP spid="17542" grpId="0" animBg="1"/>
      <p:bldP spid="17542" grpId="1" animBg="1"/>
      <p:bldP spid="17543" grpId="0" animBg="1"/>
      <p:bldP spid="17543" grpId="1" animBg="1"/>
      <p:bldP spid="17544" grpId="0" animBg="1"/>
      <p:bldP spid="17544" grpId="1" animBg="1"/>
      <p:bldP spid="17545" grpId="0" animBg="1"/>
      <p:bldP spid="1754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/>
          <p:cNvSpPr>
            <a:spLocks noChangeAspect="1" noChangeArrowheads="1" noTextEdit="1"/>
          </p:cNvSpPr>
          <p:nvPr/>
        </p:nvSpPr>
        <p:spPr bwMode="auto">
          <a:xfrm>
            <a:off x="285750" y="804638"/>
            <a:ext cx="13487400" cy="168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866774" y="3964670"/>
            <a:ext cx="11618120" cy="1799"/>
          </a:xfrm>
          <a:prstGeom prst="line">
            <a:avLst/>
          </a:prstGeom>
          <a:noFill/>
          <a:ln w="889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866774" y="3964670"/>
            <a:ext cx="5564982" cy="1799"/>
          </a:xfrm>
          <a:prstGeom prst="line">
            <a:avLst/>
          </a:prstGeom>
          <a:noFill/>
          <a:ln w="88900">
            <a:solidFill>
              <a:srgbClr val="F600A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-31173" y="403503"/>
            <a:ext cx="11610975" cy="95498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2.</a:t>
            </a:r>
            <a:r>
              <a:rPr lang="en-US" altLang="en-US" sz="5400" b="1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HAI TIA ĐỐI NHAU: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1775281" y="3800945"/>
            <a:ext cx="275717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y</a:t>
            </a:r>
            <a:endParaRPr lang="en-US" altLang="en-US" sz="4300">
              <a:solidFill>
                <a:srgbClr val="0099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190624" y="3800945"/>
            <a:ext cx="275717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  <a:endParaRPr lang="en-US" altLang="en-US" sz="4300">
              <a:solidFill>
                <a:srgbClr val="0099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300787" y="3874712"/>
            <a:ext cx="223838" cy="167322"/>
          </a:xfrm>
          <a:prstGeom prst="ellipse">
            <a:avLst/>
          </a:prstGeom>
          <a:solidFill>
            <a:srgbClr val="FF8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167436" y="4029440"/>
            <a:ext cx="49853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>
                <a:solidFill>
                  <a:srgbClr val="3366FF"/>
                </a:solidFill>
                <a:latin typeface="Times New Roman" panose="02020603050405020304" pitchFamily="18" charset="0"/>
              </a:rPr>
              <a:t>O</a:t>
            </a:r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85750" y="1554481"/>
            <a:ext cx="13716000" cy="160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vi-VN" altLang="en-US" sz="4800" b="1" i="1" dirty="0">
                <a:solidFill>
                  <a:schemeClr val="accent2"/>
                </a:solidFill>
                <a:latin typeface="+mj-lt"/>
              </a:rPr>
              <a:t>Hai tia đối nhau là hai tia: </a:t>
            </a:r>
            <a:r>
              <a:rPr lang="vi-VN" altLang="en-US" sz="4800" b="1" i="1" u="sng" dirty="0">
                <a:solidFill>
                  <a:srgbClr val="FF0000"/>
                </a:solidFill>
                <a:latin typeface="+mj-lt"/>
              </a:rPr>
              <a:t>có chung một gốc </a:t>
            </a:r>
            <a:r>
              <a:rPr lang="vi-VN" altLang="en-US" sz="4800" b="1" i="1" dirty="0">
                <a:solidFill>
                  <a:schemeClr val="accent2"/>
                </a:solidFill>
                <a:latin typeface="+mj-lt"/>
              </a:rPr>
              <a:t>và </a:t>
            </a:r>
            <a:r>
              <a:rPr lang="vi-VN" altLang="en-US" sz="4800" b="1" i="1" u="sng" dirty="0">
                <a:solidFill>
                  <a:srgbClr val="FF0000"/>
                </a:solidFill>
                <a:latin typeface="+mj-lt"/>
              </a:rPr>
              <a:t>cùng tạo thành một đường thẳng. </a:t>
            </a:r>
            <a:endParaRPr lang="en-US" altLang="en-US" sz="4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866774" y="3881908"/>
            <a:ext cx="11618120" cy="1799"/>
          </a:xfrm>
          <a:prstGeom prst="line">
            <a:avLst/>
          </a:prstGeom>
          <a:noFill/>
          <a:ln w="889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866774" y="3881908"/>
            <a:ext cx="5564982" cy="1799"/>
          </a:xfrm>
          <a:prstGeom prst="line">
            <a:avLst/>
          </a:prstGeom>
          <a:noFill/>
          <a:ln w="88900">
            <a:solidFill>
              <a:srgbClr val="F600A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1765756" y="3736175"/>
            <a:ext cx="275717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y</a:t>
            </a:r>
            <a:endParaRPr lang="en-US" altLang="en-US" sz="4300">
              <a:solidFill>
                <a:srgbClr val="0099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181099" y="3775210"/>
            <a:ext cx="275717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99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  <a:endParaRPr lang="en-US" altLang="en-US" sz="4300">
              <a:solidFill>
                <a:srgbClr val="0099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6291262" y="3809942"/>
            <a:ext cx="223838" cy="167322"/>
          </a:xfrm>
          <a:prstGeom prst="ellipse">
            <a:avLst/>
          </a:prstGeom>
          <a:solidFill>
            <a:srgbClr val="FF8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157911" y="3964670"/>
            <a:ext cx="49853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>
                <a:solidFill>
                  <a:srgbClr val="3366FF"/>
                </a:solidFill>
                <a:latin typeface="Times New Roman" panose="02020603050405020304" pitchFamily="18" charset="0"/>
              </a:rPr>
              <a:t>O</a:t>
            </a:r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571500" y="5095240"/>
            <a:ext cx="12915900" cy="1785979"/>
          </a:xfrm>
          <a:prstGeom prst="rect">
            <a:avLst/>
          </a:prstGeom>
          <a:solidFill>
            <a:srgbClr val="CCFFFF"/>
          </a:solidFill>
          <a:ln w="57150">
            <a:solidFill>
              <a:srgbClr val="00FF00"/>
            </a:solidFill>
            <a:miter lim="800000"/>
            <a:headEnd/>
            <a:tailEnd/>
          </a:ln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5400" b="1" i="1" u="sng" dirty="0" err="1">
                <a:solidFill>
                  <a:srgbClr val="0046A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5400" b="1" i="1" u="sng" dirty="0">
                <a:solidFill>
                  <a:srgbClr val="0046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u="sng" dirty="0" err="1">
                <a:solidFill>
                  <a:srgbClr val="0046A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5400" b="1" i="1" dirty="0">
                <a:solidFill>
                  <a:srgbClr val="0046AC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54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5400" b="1" i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2" grpId="1"/>
      <p:bldP spid="6153" grpId="0"/>
      <p:bldP spid="6153" grpId="1"/>
      <p:bldP spid="6154" grpId="0" animBg="1"/>
      <p:bldP spid="6154" grpId="1" animBg="1"/>
      <p:bldP spid="6155" grpId="0"/>
      <p:bldP spid="6155" grpId="1"/>
      <p:bldP spid="6156" grpId="0"/>
      <p:bldP spid="4" grpId="0"/>
      <p:bldP spid="5" grpId="0"/>
      <p:bldP spid="6" grpId="0" animBg="1"/>
      <p:bldP spid="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83495" y="2338916"/>
            <a:ext cx="10287000" cy="829416"/>
            <a:chOff x="576" y="1797"/>
            <a:chExt cx="4320" cy="461"/>
          </a:xfrm>
        </p:grpSpPr>
        <p:sp>
          <p:nvSpPr>
            <p:cNvPr id="10252" name="Text Box 3"/>
            <p:cNvSpPr txBox="1">
              <a:spLocks noChangeArrowheads="1"/>
            </p:cNvSpPr>
            <p:nvPr/>
          </p:nvSpPr>
          <p:spPr bwMode="auto">
            <a:xfrm>
              <a:off x="672" y="1797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x</a:t>
              </a:r>
            </a:p>
          </p:txBody>
        </p:sp>
        <p:sp>
          <p:nvSpPr>
            <p:cNvPr id="10253" name="Text Box 4"/>
            <p:cNvSpPr txBox="1">
              <a:spLocks noChangeArrowheads="1"/>
            </p:cNvSpPr>
            <p:nvPr/>
          </p:nvSpPr>
          <p:spPr bwMode="auto">
            <a:xfrm>
              <a:off x="1904" y="1825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A</a:t>
              </a:r>
            </a:p>
          </p:txBody>
        </p:sp>
        <p:sp>
          <p:nvSpPr>
            <p:cNvPr id="10254" name="Line 5"/>
            <p:cNvSpPr>
              <a:spLocks noChangeShapeType="1"/>
            </p:cNvSpPr>
            <p:nvPr/>
          </p:nvSpPr>
          <p:spPr bwMode="auto">
            <a:xfrm>
              <a:off x="576" y="2203"/>
              <a:ext cx="4320" cy="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Text Box 6"/>
            <p:cNvSpPr txBox="1">
              <a:spLocks noChangeArrowheads="1"/>
            </p:cNvSpPr>
            <p:nvPr/>
          </p:nvSpPr>
          <p:spPr bwMode="auto">
            <a:xfrm>
              <a:off x="4416" y="1839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y</a:t>
              </a:r>
            </a:p>
          </p:txBody>
        </p:sp>
        <p:sp>
          <p:nvSpPr>
            <p:cNvPr id="10256" name="Oval 7"/>
            <p:cNvSpPr>
              <a:spLocks noChangeArrowheads="1"/>
            </p:cNvSpPr>
            <p:nvPr/>
          </p:nvSpPr>
          <p:spPr bwMode="auto">
            <a:xfrm>
              <a:off x="2076" y="2155"/>
              <a:ext cx="82" cy="8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0257" name="Text Box 8"/>
            <p:cNvSpPr txBox="1">
              <a:spLocks noChangeArrowheads="1"/>
            </p:cNvSpPr>
            <p:nvPr/>
          </p:nvSpPr>
          <p:spPr bwMode="auto">
            <a:xfrm>
              <a:off x="3552" y="1839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B</a:t>
              </a:r>
            </a:p>
          </p:txBody>
        </p:sp>
        <p:sp>
          <p:nvSpPr>
            <p:cNvPr id="10258" name="Oval 9"/>
            <p:cNvSpPr>
              <a:spLocks noChangeArrowheads="1"/>
            </p:cNvSpPr>
            <p:nvPr/>
          </p:nvSpPr>
          <p:spPr bwMode="auto">
            <a:xfrm>
              <a:off x="3724" y="2169"/>
              <a:ext cx="82" cy="8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10243" name="Text Box 11"/>
          <p:cNvSpPr txBox="1">
            <a:spLocks noChangeArrowheads="1"/>
          </p:cNvSpPr>
          <p:nvPr/>
        </p:nvSpPr>
        <p:spPr bwMode="auto">
          <a:xfrm>
            <a:off x="1943100" y="345441"/>
            <a:ext cx="10951368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43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vi-VN" altLang="en-US" sz="43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Text Box 12"/>
          <p:cNvSpPr txBox="1">
            <a:spLocks noChangeArrowheads="1"/>
          </p:cNvSpPr>
          <p:nvPr/>
        </p:nvSpPr>
        <p:spPr bwMode="auto">
          <a:xfrm>
            <a:off x="269082" y="969752"/>
            <a:ext cx="14247018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Ax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290513" y="1671427"/>
            <a:ext cx="12637295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342900" y="3454401"/>
            <a:ext cx="12096750" cy="160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Ax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4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571501" y="4922521"/>
            <a:ext cx="11232356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1028701" y="5699761"/>
            <a:ext cx="6481763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/>
              <a:t>Tia </a:t>
            </a:r>
            <a:r>
              <a:rPr lang="en-US" altLang="en-US" sz="4300" dirty="0">
                <a:solidFill>
                  <a:srgbClr val="FF0000"/>
                </a:solidFill>
              </a:rPr>
              <a:t>Ax</a:t>
            </a:r>
            <a:r>
              <a:rPr lang="en-US" altLang="en-US" sz="4300" dirty="0"/>
              <a:t> </a:t>
            </a:r>
            <a:r>
              <a:rPr lang="en-US" altLang="en-US" sz="4300" dirty="0" err="1"/>
              <a:t>và</a:t>
            </a:r>
            <a:r>
              <a:rPr lang="en-US" altLang="en-US" sz="4300" dirty="0"/>
              <a:t> </a:t>
            </a:r>
            <a:r>
              <a:rPr lang="en-US" altLang="en-US" sz="4300" dirty="0" err="1"/>
              <a:t>tia</a:t>
            </a:r>
            <a:r>
              <a:rPr lang="en-US" altLang="en-US" sz="4300" dirty="0"/>
              <a:t> </a:t>
            </a:r>
            <a:r>
              <a:rPr lang="en-US" altLang="en-US" sz="4300" dirty="0">
                <a:solidFill>
                  <a:srgbClr val="FF0000"/>
                </a:solidFill>
              </a:rPr>
              <a:t>Ay</a:t>
            </a:r>
            <a:endParaRPr lang="vi-VN" altLang="en-US" sz="4300" dirty="0">
              <a:solidFill>
                <a:srgbClr val="FF0000"/>
              </a:solidFill>
            </a:endParaRP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1143001" y="6390641"/>
            <a:ext cx="6481763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Tia 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endParaRPr lang="vi-VN" altLang="en-US" sz="4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Text Box 18"/>
          <p:cNvSpPr txBox="1">
            <a:spLocks noChangeArrowheads="1"/>
          </p:cNvSpPr>
          <p:nvPr/>
        </p:nvSpPr>
        <p:spPr bwMode="auto">
          <a:xfrm>
            <a:off x="0" y="377826"/>
            <a:ext cx="167402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1143001" y="172721"/>
            <a:ext cx="199787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latin typeface="Times New Roman" pitchFamily="18" charset="0"/>
                <a:cs typeface="Times New Roman" pitchFamily="18" charset="0"/>
              </a:rPr>
              <a:t>?1.</a:t>
            </a:r>
            <a:endParaRPr lang="en-US" alt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5" descr="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172720"/>
            <a:ext cx="840615" cy="63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6" grpId="0"/>
      <p:bldP spid="69647" grpId="0"/>
      <p:bldP spid="69648" grpId="0"/>
      <p:bldP spid="696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397500" y="4490718"/>
            <a:ext cx="9372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71900" y="3022600"/>
            <a:ext cx="4343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42361" y="2266539"/>
            <a:ext cx="600631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>
                <a:latin typeface="VNI-Times" pitchFamily="2" charset="0"/>
              </a:rPr>
              <a:t>B</a:t>
            </a:r>
            <a:endParaRPr lang="en-US" sz="4800">
              <a:latin typeface="VNI-Times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81650" y="4124464"/>
            <a:ext cx="680781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 b="1">
                <a:latin typeface="VNI-Times" pitchFamily="2" charset="0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364152" y="4490720"/>
            <a:ext cx="530099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>
                <a:latin typeface="VNI-Times" pitchFamily="2" charset="0"/>
              </a:rPr>
              <a:t>x</a:t>
            </a:r>
            <a:endParaRPr lang="en-US" sz="4800"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17714" y="2632793"/>
            <a:ext cx="680781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 b="1">
                <a:latin typeface="VNI-Times" pitchFamily="2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3642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68 0.00367 L 0.04074 0.05407 C 0.05208 0.06488 0.05833 0.08059 0.05833 0.09712 C 0.05833 0.11589 0.05208 0.13099 0.04074 0.1416 L -0.00868 0.19241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5" y="94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6 -2.14446E-6 L 0.03276 0.0504 C 0.0441 0.06121 0.05035 0.07693 0.05035 0.09345 C 0.05035 0.11222 0.0441 0.12732 0.03276 0.13793 L -0.01666 0.18874 " pathEditMode="relative" rAng="0" ptsTypes="FffFF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5" y="942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7 0.00327 L 0.02975 0.05367 C 0.04097 0.06448 0.04722 0.08019 0.04722 0.09672 C 0.04722 0.11549 0.04097 0.13059 0.02975 0.1412 L -0.01967 0.19201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5" y="9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5735239" y="1991360"/>
            <a:ext cx="1512095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endParaRPr lang="en-US" altLang="en-US" sz="3800" b="1">
              <a:latin typeface="Times New Roman" panose="02020603050405020304" pitchFamily="18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492476" y="186436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</a:p>
          <a:p>
            <a:pPr>
              <a:defRPr/>
            </a:pPr>
            <a:endParaRPr lang="en-US" altLang="en-US" sz="5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12292" name="Line 22"/>
          <p:cNvSpPr>
            <a:spLocks noChangeShapeType="1"/>
          </p:cNvSpPr>
          <p:nvPr/>
        </p:nvSpPr>
        <p:spPr bwMode="auto">
          <a:xfrm flipV="1">
            <a:off x="2496739" y="2914103"/>
            <a:ext cx="9827420" cy="1799"/>
          </a:xfrm>
          <a:prstGeom prst="line">
            <a:avLst/>
          </a:prstGeom>
          <a:noFill/>
          <a:ln w="38100">
            <a:solidFill>
              <a:srgbClr val="0807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86951" y="3320630"/>
            <a:ext cx="13716000" cy="95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Hai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tia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Ax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và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AB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là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hai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tia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trùng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nhau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5159"/>
            <a:ext cx="8896455" cy="9655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 flipV="1">
            <a:off x="2496739" y="2927350"/>
            <a:ext cx="9827420" cy="179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280045" y="2271196"/>
            <a:ext cx="1512093" cy="89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</a:p>
          <a:p>
            <a:pPr>
              <a:lnSpc>
                <a:spcPct val="50000"/>
              </a:lnSpc>
              <a:defRPr/>
            </a:pP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1245451" y="1991361"/>
            <a:ext cx="945357" cy="721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6382938" y="222721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628083" y="1991360"/>
            <a:ext cx="1512093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r>
              <a:rPr lang="en-US" altLang="en-US" sz="38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9415" name="AutoShape 23"/>
          <p:cNvSpPr>
            <a:spLocks noChangeArrowheads="1"/>
          </p:cNvSpPr>
          <p:nvPr/>
        </p:nvSpPr>
        <p:spPr bwMode="auto">
          <a:xfrm>
            <a:off x="0" y="4141682"/>
            <a:ext cx="11718129" cy="2962293"/>
          </a:xfrm>
          <a:prstGeom prst="cloudCallout">
            <a:avLst>
              <a:gd name="adj1" fmla="val 64648"/>
              <a:gd name="adj2" fmla="val -4916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900" dirty="0" err="1">
                <a:solidFill>
                  <a:srgbClr val="9E004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5900" dirty="0">
                <a:solidFill>
                  <a:srgbClr val="9E004F"/>
                </a:solidFill>
                <a:latin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3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/>
      <p:bldP spid="5140" grpId="1"/>
      <p:bldP spid="5143" grpId="0"/>
      <p:bldP spid="3" grpId="0"/>
      <p:bldP spid="594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5735239" y="1991360"/>
            <a:ext cx="1512095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endParaRPr lang="en-US" altLang="en-US" sz="3800" b="1">
              <a:latin typeface="Times New Roman" panose="02020603050405020304" pitchFamily="18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492476" y="186436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</a:p>
          <a:p>
            <a:pPr>
              <a:defRPr/>
            </a:pPr>
            <a:endParaRPr lang="en-US" altLang="en-US" sz="5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12292" name="Line 22"/>
          <p:cNvSpPr>
            <a:spLocks noChangeShapeType="1"/>
          </p:cNvSpPr>
          <p:nvPr/>
        </p:nvSpPr>
        <p:spPr bwMode="auto">
          <a:xfrm flipV="1">
            <a:off x="2496739" y="2914103"/>
            <a:ext cx="9827420" cy="1799"/>
          </a:xfrm>
          <a:prstGeom prst="line">
            <a:avLst/>
          </a:prstGeom>
          <a:noFill/>
          <a:ln w="38100">
            <a:solidFill>
              <a:srgbClr val="0807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86951" y="3320630"/>
            <a:ext cx="13716000" cy="95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Hai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tia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Ax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và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AB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là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hai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tia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trùng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nhau</a:t>
            </a: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5159"/>
            <a:ext cx="8896455" cy="9655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 flipV="1">
            <a:off x="2496739" y="2927350"/>
            <a:ext cx="9827420" cy="179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280045" y="2271196"/>
            <a:ext cx="1512093" cy="89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</a:p>
          <a:p>
            <a:pPr>
              <a:lnSpc>
                <a:spcPct val="50000"/>
              </a:lnSpc>
              <a:defRPr/>
            </a:pP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1245451" y="1991361"/>
            <a:ext cx="945357" cy="721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6382938" y="222721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628083" y="1991360"/>
            <a:ext cx="1512093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r>
              <a:rPr lang="en-US" altLang="en-US" sz="3800" b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9423" name="AutoShape 31"/>
          <p:cNvSpPr>
            <a:spLocks noChangeArrowheads="1"/>
          </p:cNvSpPr>
          <p:nvPr/>
        </p:nvSpPr>
        <p:spPr bwMode="auto">
          <a:xfrm>
            <a:off x="9258300" y="914400"/>
            <a:ext cx="4102893" cy="815023"/>
          </a:xfrm>
          <a:prstGeom prst="wedgeRectCallout">
            <a:avLst>
              <a:gd name="adj1" fmla="val -214653"/>
              <a:gd name="adj2" fmla="val 19988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CHUNG GỐC</a:t>
            </a:r>
            <a:r>
              <a:rPr lang="en-US" altLang="en-US" sz="2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9424" name="AutoShape 32"/>
          <p:cNvSpPr>
            <a:spLocks noChangeArrowheads="1"/>
          </p:cNvSpPr>
          <p:nvPr/>
        </p:nvSpPr>
        <p:spPr bwMode="auto">
          <a:xfrm>
            <a:off x="4229102" y="5107014"/>
            <a:ext cx="9174954" cy="2095872"/>
          </a:xfrm>
          <a:prstGeom prst="wedgeRectCallout">
            <a:avLst>
              <a:gd name="adj1" fmla="val -35558"/>
              <a:gd name="adj2" fmla="val -13091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anose="02020603050405020304" pitchFamily="18" charset="0"/>
              </a:rPr>
              <a:t>phía</a:t>
            </a:r>
            <a:r>
              <a:rPr lang="en-US" altLang="en-US" sz="5400" b="1" dirty="0">
                <a:solidFill>
                  <a:srgbClr val="0807CC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792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5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6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/>
      <p:bldP spid="5140" grpId="1"/>
      <p:bldP spid="59423" grpId="0" animBg="1"/>
      <p:bldP spid="59423" grpId="1" animBg="1"/>
      <p:bldP spid="59423" grpId="2" animBg="1"/>
      <p:bldP spid="59424" grpId="0" animBg="1"/>
      <p:bldP spid="5942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5735239" y="1991360"/>
            <a:ext cx="1512095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endParaRPr lang="en-US" altLang="en-US" sz="3800" b="1">
              <a:latin typeface="Times New Roman" panose="02020603050405020304" pitchFamily="18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492476" y="186436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</a:p>
          <a:p>
            <a:pPr>
              <a:defRPr/>
            </a:pPr>
            <a:endParaRPr lang="en-US" altLang="en-US" sz="5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12292" name="Line 22"/>
          <p:cNvSpPr>
            <a:spLocks noChangeShapeType="1"/>
          </p:cNvSpPr>
          <p:nvPr/>
        </p:nvSpPr>
        <p:spPr bwMode="auto">
          <a:xfrm flipV="1">
            <a:off x="2496739" y="2914103"/>
            <a:ext cx="9827420" cy="1799"/>
          </a:xfrm>
          <a:prstGeom prst="line">
            <a:avLst/>
          </a:prstGeom>
          <a:noFill/>
          <a:ln w="38100">
            <a:solidFill>
              <a:srgbClr val="0807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5159"/>
            <a:ext cx="8896455" cy="96552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6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 flipV="1">
            <a:off x="2496739" y="2927350"/>
            <a:ext cx="9827420" cy="179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280045" y="2271196"/>
            <a:ext cx="1512093" cy="89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A</a:t>
            </a:r>
          </a:p>
          <a:p>
            <a:pPr>
              <a:lnSpc>
                <a:spcPct val="50000"/>
              </a:lnSpc>
              <a:defRPr/>
            </a:pPr>
            <a:r>
              <a:rPr lang="en-US" altLang="en-US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1245451" y="1991361"/>
            <a:ext cx="945357" cy="721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3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6382938" y="2227211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5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  <a:endParaRPr lang="en-US" altLang="en-US" sz="5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27406" y="3657600"/>
            <a:ext cx="13716000" cy="349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7300" dirty="0">
                <a:latin typeface="+mj-lt"/>
              </a:rPr>
              <a:t>* </a:t>
            </a:r>
            <a:r>
              <a:rPr lang="en-US" altLang="en-US" sz="7300" dirty="0" err="1">
                <a:latin typeface="+mj-lt"/>
              </a:rPr>
              <a:t>Hai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latin typeface="+mj-lt"/>
              </a:rPr>
              <a:t>tia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latin typeface="+mj-lt"/>
              </a:rPr>
              <a:t>trùng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latin typeface="+mj-lt"/>
              </a:rPr>
              <a:t>nhau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latin typeface="+mj-lt"/>
              </a:rPr>
              <a:t>có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chung</a:t>
            </a:r>
            <a:r>
              <a:rPr lang="en-US" altLang="en-US" sz="73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gốc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latin typeface="+mj-lt"/>
              </a:rPr>
              <a:t>và</a:t>
            </a:r>
            <a:r>
              <a:rPr lang="en-US" altLang="en-US" sz="7300" dirty="0"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tạo</a:t>
            </a:r>
            <a:r>
              <a:rPr lang="en-US" altLang="en-US" sz="73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thành</a:t>
            </a:r>
            <a:r>
              <a:rPr lang="en-US" altLang="en-US" sz="73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nửa</a:t>
            </a:r>
            <a:r>
              <a:rPr lang="en-US" altLang="en-US" sz="73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+mj-lt"/>
              </a:rPr>
              <a:t>đường</a:t>
            </a:r>
            <a:r>
              <a:rPr lang="en-US" altLang="en-US" sz="73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7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73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73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0070C0"/>
                </a:solidFill>
                <a:latin typeface="+mj-lt"/>
              </a:rPr>
              <a:t>về</a:t>
            </a:r>
            <a:r>
              <a:rPr lang="en-US" altLang="en-US" sz="73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en-US" altLang="en-US" sz="73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altLang="en-US" sz="7300" dirty="0" err="1">
                <a:solidFill>
                  <a:srgbClr val="0070C0"/>
                </a:solidFill>
                <a:latin typeface="+mj-lt"/>
              </a:rPr>
              <a:t>phía</a:t>
            </a:r>
            <a:r>
              <a:rPr lang="en-US" altLang="en-US" sz="7300" dirty="0">
                <a:solidFill>
                  <a:srgbClr val="0070C0"/>
                </a:solidFill>
                <a:latin typeface="+mj-lt"/>
              </a:rPr>
              <a:t>).</a:t>
            </a:r>
            <a:endParaRPr lang="vi-VN" altLang="en-US" sz="73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628083" y="1991360"/>
            <a:ext cx="1512093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r>
              <a:rPr lang="en-US" altLang="en-US" sz="3800" b="1">
                <a:latin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8792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9"/>
          <p:cNvSpPr txBox="1">
            <a:spLocks noChangeArrowheads="1"/>
          </p:cNvSpPr>
          <p:nvPr/>
        </p:nvSpPr>
        <p:spPr bwMode="auto">
          <a:xfrm>
            <a:off x="5453063" y="2743730"/>
            <a:ext cx="1512095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>
                <a:latin typeface="Times New Roman" panose="02020603050405020304" pitchFamily="18" charset="0"/>
              </a:rPr>
              <a:t>    </a:t>
            </a:r>
            <a:endParaRPr lang="en-US" altLang="en-US" sz="3800" b="1">
              <a:latin typeface="Times New Roman" panose="02020603050405020304" pitchFamily="18" charset="0"/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210301" y="2335319"/>
            <a:ext cx="1404938" cy="114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786" tIns="61393" rIns="122786" bIns="61393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</a:p>
          <a:p>
            <a:pPr>
              <a:defRPr/>
            </a:pPr>
            <a:endParaRPr lang="en-US" altLang="en-US" sz="5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0" y="979640"/>
            <a:ext cx="13716000" cy="178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2786" tIns="61393" rIns="122786" bIns="61393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5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9425" name="Rectangle 33"/>
          <p:cNvSpPr>
            <a:spLocks noChangeArrowheads="1"/>
          </p:cNvSpPr>
          <p:nvPr/>
        </p:nvSpPr>
        <p:spPr bwMode="auto">
          <a:xfrm>
            <a:off x="800101" y="0"/>
            <a:ext cx="10843178" cy="95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ý:</a:t>
            </a:r>
          </a:p>
        </p:txBody>
      </p:sp>
    </p:spTree>
    <p:extLst>
      <p:ext uri="{BB962C8B-B14F-4D97-AF65-F5344CB8AC3E}">
        <p14:creationId xmlns:p14="http://schemas.microsoft.com/office/powerpoint/2010/main" val="31400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131934" y="104330"/>
            <a:ext cx="6891338" cy="3245456"/>
            <a:chOff x="2407" y="-148"/>
            <a:chExt cx="2894" cy="2088"/>
          </a:xfrm>
        </p:grpSpPr>
        <p:sp>
          <p:nvSpPr>
            <p:cNvPr id="13325" name="Line 5"/>
            <p:cNvSpPr>
              <a:spLocks noChangeShapeType="1"/>
            </p:cNvSpPr>
            <p:nvPr/>
          </p:nvSpPr>
          <p:spPr bwMode="auto">
            <a:xfrm>
              <a:off x="2517" y="1480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6"/>
            <p:cNvSpPr>
              <a:spLocks noChangeShapeType="1"/>
            </p:cNvSpPr>
            <p:nvPr/>
          </p:nvSpPr>
          <p:spPr bwMode="auto">
            <a:xfrm flipV="1">
              <a:off x="2529" y="76"/>
              <a:ext cx="2448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Rectangle 7"/>
            <p:cNvSpPr>
              <a:spLocks noChangeArrowheads="1"/>
            </p:cNvSpPr>
            <p:nvPr/>
          </p:nvSpPr>
          <p:spPr bwMode="auto">
            <a:xfrm>
              <a:off x="2407" y="1247"/>
              <a:ext cx="20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O</a:t>
              </a:r>
              <a:endParaRPr lang="en-US" altLang="en-US" sz="3200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28" name="Rectangle 8"/>
            <p:cNvSpPr>
              <a:spLocks noChangeArrowheads="1"/>
            </p:cNvSpPr>
            <p:nvPr/>
          </p:nvSpPr>
          <p:spPr bwMode="auto">
            <a:xfrm>
              <a:off x="4228" y="1236"/>
              <a:ext cx="199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A</a:t>
              </a:r>
            </a:p>
          </p:txBody>
        </p:sp>
        <p:sp>
          <p:nvSpPr>
            <p:cNvPr id="13329" name="Rectangle 9"/>
            <p:cNvSpPr>
              <a:spLocks noChangeArrowheads="1"/>
            </p:cNvSpPr>
            <p:nvPr/>
          </p:nvSpPr>
          <p:spPr bwMode="auto">
            <a:xfrm>
              <a:off x="3942" y="348"/>
              <a:ext cx="18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B</a:t>
              </a:r>
            </a:p>
          </p:txBody>
        </p:sp>
        <p:sp>
          <p:nvSpPr>
            <p:cNvPr id="13330" name="Rectangle 10"/>
            <p:cNvSpPr>
              <a:spLocks noChangeArrowheads="1"/>
            </p:cNvSpPr>
            <p:nvPr/>
          </p:nvSpPr>
          <p:spPr bwMode="auto">
            <a:xfrm>
              <a:off x="5040" y="1484"/>
              <a:ext cx="172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x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31" name="Rectangle 11"/>
            <p:cNvSpPr>
              <a:spLocks noChangeArrowheads="1"/>
            </p:cNvSpPr>
            <p:nvPr/>
          </p:nvSpPr>
          <p:spPr bwMode="auto">
            <a:xfrm>
              <a:off x="4657" y="-148"/>
              <a:ext cx="17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y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</p:grpSp>
      <p:sp>
        <p:nvSpPr>
          <p:cNvPr id="13316" name="Text Box 21"/>
          <p:cNvSpPr txBox="1">
            <a:spLocks noChangeArrowheads="1"/>
          </p:cNvSpPr>
          <p:nvPr/>
        </p:nvSpPr>
        <p:spPr bwMode="auto">
          <a:xfrm>
            <a:off x="2743200" y="1295401"/>
            <a:ext cx="3781425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4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>
            <a:off x="1586253" y="4499971"/>
            <a:ext cx="11580018" cy="1036321"/>
          </a:xfrm>
          <a:prstGeom prst="wedgeRoundRectCallout">
            <a:avLst>
              <a:gd name="adj1" fmla="val -37639"/>
              <a:gd name="adj2" fmla="val -92926"/>
              <a:gd name="adj3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122786" tIns="61393" rIns="122786" bIns="61393"/>
          <a:lstStyle/>
          <a:p>
            <a:pPr algn="ctr" eaLnBrk="1" hangingPunct="1"/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a)Ta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OA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OB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AutoShape 24"/>
          <p:cNvSpPr>
            <a:spLocks noChangeArrowheads="1"/>
          </p:cNvSpPr>
          <p:nvPr/>
        </p:nvSpPr>
        <p:spPr bwMode="auto">
          <a:xfrm>
            <a:off x="12480471" y="6399892"/>
            <a:ext cx="800100" cy="1306195"/>
          </a:xfrm>
          <a:prstGeom prst="smileyFace">
            <a:avLst>
              <a:gd name="adj" fmla="val 4653"/>
            </a:avLst>
          </a:prstGeom>
          <a:solidFill>
            <a:srgbClr val="002060"/>
          </a:solidFill>
          <a:ln w="31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 eaLnBrk="1" hangingPunct="1"/>
            <a:endParaRPr lang="en-US" altLang="en-US" sz="4800">
              <a:solidFill>
                <a:schemeClr val="bg1"/>
              </a:solidFill>
            </a:endParaRPr>
          </a:p>
        </p:txBody>
      </p:sp>
      <p:sp>
        <p:nvSpPr>
          <p:cNvPr id="30745" name="AutoShape 25"/>
          <p:cNvSpPr>
            <a:spLocks noChangeArrowheads="1"/>
          </p:cNvSpPr>
          <p:nvPr/>
        </p:nvSpPr>
        <p:spPr bwMode="auto">
          <a:xfrm>
            <a:off x="3098346" y="5744995"/>
            <a:ext cx="6967538" cy="897785"/>
          </a:xfrm>
          <a:prstGeom prst="wedgeRoundRectCallout">
            <a:avLst>
              <a:gd name="adj1" fmla="val 55023"/>
              <a:gd name="adj2" fmla="val 88074"/>
              <a:gd name="adj3" fmla="val 16667"/>
            </a:avLst>
          </a:prstGeom>
          <a:solidFill>
            <a:srgbClr val="F9F54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786" tIns="61393" rIns="122786" bIns="61393"/>
          <a:lstStyle/>
          <a:p>
            <a:pPr algn="ctr" eaLnBrk="1" hangingPunct="1"/>
            <a:r>
              <a:rPr lang="en-US" altLang="en-US" b="1"/>
              <a:t>Tia OB trùng với tia Oy</a:t>
            </a:r>
            <a:endParaRPr lang="vi-VN" altLang="en-US" b="1"/>
          </a:p>
        </p:txBody>
      </p:sp>
      <p:pic>
        <p:nvPicPr>
          <p:cNvPr id="13324" name="Picture 31" descr="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37" y="1209039"/>
            <a:ext cx="2514600" cy="182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31800"/>
            <a:ext cx="840615" cy="60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828800" y="345441"/>
            <a:ext cx="611852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.VnArabia" pitchFamily="34" charset="0"/>
              </a:rPr>
              <a:t>2</a:t>
            </a:r>
            <a:endParaRPr lang="en-US" sz="4800" dirty="0">
              <a:solidFill>
                <a:srgbClr val="0070C0"/>
              </a:solidFill>
              <a:latin typeface=".VnArabia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3" grpId="0" animBg="1"/>
      <p:bldP spid="30745" grpId="0" animBg="1"/>
      <p:bldP spid="3074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131934" y="104330"/>
            <a:ext cx="6891338" cy="3245456"/>
            <a:chOff x="2407" y="-148"/>
            <a:chExt cx="2894" cy="2088"/>
          </a:xfrm>
        </p:grpSpPr>
        <p:sp>
          <p:nvSpPr>
            <p:cNvPr id="13325" name="Line 5"/>
            <p:cNvSpPr>
              <a:spLocks noChangeShapeType="1"/>
            </p:cNvSpPr>
            <p:nvPr/>
          </p:nvSpPr>
          <p:spPr bwMode="auto">
            <a:xfrm>
              <a:off x="2517" y="1480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6"/>
            <p:cNvSpPr>
              <a:spLocks noChangeShapeType="1"/>
            </p:cNvSpPr>
            <p:nvPr/>
          </p:nvSpPr>
          <p:spPr bwMode="auto">
            <a:xfrm flipV="1">
              <a:off x="2529" y="76"/>
              <a:ext cx="2448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Rectangle 7"/>
            <p:cNvSpPr>
              <a:spLocks noChangeArrowheads="1"/>
            </p:cNvSpPr>
            <p:nvPr/>
          </p:nvSpPr>
          <p:spPr bwMode="auto">
            <a:xfrm>
              <a:off x="2407" y="1247"/>
              <a:ext cx="20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O</a:t>
              </a:r>
              <a:endParaRPr lang="en-US" altLang="en-US" sz="3200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28" name="Rectangle 8"/>
            <p:cNvSpPr>
              <a:spLocks noChangeArrowheads="1"/>
            </p:cNvSpPr>
            <p:nvPr/>
          </p:nvSpPr>
          <p:spPr bwMode="auto">
            <a:xfrm>
              <a:off x="4228" y="1236"/>
              <a:ext cx="199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A</a:t>
              </a:r>
            </a:p>
          </p:txBody>
        </p:sp>
        <p:sp>
          <p:nvSpPr>
            <p:cNvPr id="13329" name="Rectangle 9"/>
            <p:cNvSpPr>
              <a:spLocks noChangeArrowheads="1"/>
            </p:cNvSpPr>
            <p:nvPr/>
          </p:nvSpPr>
          <p:spPr bwMode="auto">
            <a:xfrm>
              <a:off x="3942" y="348"/>
              <a:ext cx="18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B</a:t>
              </a:r>
            </a:p>
          </p:txBody>
        </p:sp>
        <p:sp>
          <p:nvSpPr>
            <p:cNvPr id="13330" name="Rectangle 10"/>
            <p:cNvSpPr>
              <a:spLocks noChangeArrowheads="1"/>
            </p:cNvSpPr>
            <p:nvPr/>
          </p:nvSpPr>
          <p:spPr bwMode="auto">
            <a:xfrm>
              <a:off x="5040" y="1484"/>
              <a:ext cx="172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x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31" name="Rectangle 11"/>
            <p:cNvSpPr>
              <a:spLocks noChangeArrowheads="1"/>
            </p:cNvSpPr>
            <p:nvPr/>
          </p:nvSpPr>
          <p:spPr bwMode="auto">
            <a:xfrm>
              <a:off x="4657" y="-148"/>
              <a:ext cx="17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y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</p:grpSp>
      <p:sp>
        <p:nvSpPr>
          <p:cNvPr id="13316" name="Text Box 21"/>
          <p:cNvSpPr txBox="1">
            <a:spLocks noChangeArrowheads="1"/>
          </p:cNvSpPr>
          <p:nvPr/>
        </p:nvSpPr>
        <p:spPr bwMode="auto">
          <a:xfrm>
            <a:off x="2743200" y="1295401"/>
            <a:ext cx="3781425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4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AutoShape 24"/>
          <p:cNvSpPr>
            <a:spLocks noChangeArrowheads="1"/>
          </p:cNvSpPr>
          <p:nvPr/>
        </p:nvSpPr>
        <p:spPr bwMode="auto">
          <a:xfrm>
            <a:off x="12480471" y="6399892"/>
            <a:ext cx="800100" cy="1306195"/>
          </a:xfrm>
          <a:prstGeom prst="smileyFace">
            <a:avLst>
              <a:gd name="adj" fmla="val 4653"/>
            </a:avLst>
          </a:prstGeom>
          <a:solidFill>
            <a:srgbClr val="002060"/>
          </a:solidFill>
          <a:ln w="31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 eaLnBrk="1" hangingPunct="1"/>
            <a:endParaRPr lang="en-US" altLang="en-US" sz="4800">
              <a:solidFill>
                <a:schemeClr val="bg1"/>
              </a:solidFill>
            </a:endParaRPr>
          </a:p>
        </p:txBody>
      </p:sp>
      <p:sp>
        <p:nvSpPr>
          <p:cNvPr id="30746" name="AutoShape 26"/>
          <p:cNvSpPr>
            <a:spLocks noChangeArrowheads="1"/>
          </p:cNvSpPr>
          <p:nvPr/>
        </p:nvSpPr>
        <p:spPr bwMode="auto">
          <a:xfrm>
            <a:off x="2536371" y="3550011"/>
            <a:ext cx="10344150" cy="949960"/>
          </a:xfrm>
          <a:prstGeom prst="wedgeRectCallout">
            <a:avLst>
              <a:gd name="adj1" fmla="val -30782"/>
              <a:gd name="adj2" fmla="val -91324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786" tIns="61393" rIns="122786" bIns="61393"/>
          <a:lstStyle/>
          <a:p>
            <a:pPr eaLnBrk="1" hangingPunct="1"/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Ax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3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7" name="AutoShape 27"/>
          <p:cNvSpPr>
            <a:spLocks noChangeArrowheads="1"/>
          </p:cNvSpPr>
          <p:nvPr/>
        </p:nvSpPr>
        <p:spPr bwMode="auto">
          <a:xfrm>
            <a:off x="1964871" y="4942205"/>
            <a:ext cx="9182100" cy="1306195"/>
          </a:xfrm>
          <a:prstGeom prst="wedgeRectCallout">
            <a:avLst>
              <a:gd name="adj1" fmla="val 59389"/>
              <a:gd name="adj2" fmla="val 78787"/>
            </a:avLst>
          </a:prstGeom>
          <a:solidFill>
            <a:srgbClr val="F9F54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786" tIns="61393" rIns="122786" bIns="61393"/>
          <a:lstStyle/>
          <a:p>
            <a:pPr eaLnBrk="1" hangingPunct="1"/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Ax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4" name="Picture 31" descr="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37" y="1209039"/>
            <a:ext cx="2514600" cy="182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31800"/>
            <a:ext cx="840615" cy="60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828800" y="345441"/>
            <a:ext cx="611852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.VnArabia" pitchFamily="34" charset="0"/>
              </a:rPr>
              <a:t>2</a:t>
            </a:r>
            <a:endParaRPr lang="en-US" sz="4800" dirty="0">
              <a:solidFill>
                <a:srgbClr val="0070C0"/>
              </a:solidFill>
              <a:latin typeface=".VnArab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56828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6" grpId="0" animBg="1"/>
      <p:bldP spid="30746" grpId="1" animBg="1"/>
      <p:bldP spid="30747" grpId="0" animBg="1"/>
      <p:bldP spid="3074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131934" y="104330"/>
            <a:ext cx="6891338" cy="3245456"/>
            <a:chOff x="2407" y="-148"/>
            <a:chExt cx="2894" cy="2088"/>
          </a:xfrm>
        </p:grpSpPr>
        <p:sp>
          <p:nvSpPr>
            <p:cNvPr id="13325" name="Line 5"/>
            <p:cNvSpPr>
              <a:spLocks noChangeShapeType="1"/>
            </p:cNvSpPr>
            <p:nvPr/>
          </p:nvSpPr>
          <p:spPr bwMode="auto">
            <a:xfrm>
              <a:off x="2517" y="1480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Line 6"/>
            <p:cNvSpPr>
              <a:spLocks noChangeShapeType="1"/>
            </p:cNvSpPr>
            <p:nvPr/>
          </p:nvSpPr>
          <p:spPr bwMode="auto">
            <a:xfrm flipV="1">
              <a:off x="2529" y="76"/>
              <a:ext cx="2448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Rectangle 7"/>
            <p:cNvSpPr>
              <a:spLocks noChangeArrowheads="1"/>
            </p:cNvSpPr>
            <p:nvPr/>
          </p:nvSpPr>
          <p:spPr bwMode="auto">
            <a:xfrm>
              <a:off x="2407" y="1247"/>
              <a:ext cx="20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O</a:t>
              </a:r>
              <a:endParaRPr lang="en-US" altLang="en-US" sz="3200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28" name="Rectangle 8"/>
            <p:cNvSpPr>
              <a:spLocks noChangeArrowheads="1"/>
            </p:cNvSpPr>
            <p:nvPr/>
          </p:nvSpPr>
          <p:spPr bwMode="auto">
            <a:xfrm>
              <a:off x="4228" y="1236"/>
              <a:ext cx="199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A</a:t>
              </a:r>
            </a:p>
          </p:txBody>
        </p:sp>
        <p:sp>
          <p:nvSpPr>
            <p:cNvPr id="13329" name="Rectangle 9"/>
            <p:cNvSpPr>
              <a:spLocks noChangeArrowheads="1"/>
            </p:cNvSpPr>
            <p:nvPr/>
          </p:nvSpPr>
          <p:spPr bwMode="auto">
            <a:xfrm>
              <a:off x="3942" y="348"/>
              <a:ext cx="188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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</a:rPr>
                <a:t>B</a:t>
              </a:r>
            </a:p>
          </p:txBody>
        </p:sp>
        <p:sp>
          <p:nvSpPr>
            <p:cNvPr id="13330" name="Rectangle 10"/>
            <p:cNvSpPr>
              <a:spLocks noChangeArrowheads="1"/>
            </p:cNvSpPr>
            <p:nvPr/>
          </p:nvSpPr>
          <p:spPr bwMode="auto">
            <a:xfrm>
              <a:off x="5040" y="1484"/>
              <a:ext cx="172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x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  <p:sp>
          <p:nvSpPr>
            <p:cNvPr id="13331" name="Rectangle 11"/>
            <p:cNvSpPr>
              <a:spLocks noChangeArrowheads="1"/>
            </p:cNvSpPr>
            <p:nvPr/>
          </p:nvSpPr>
          <p:spPr bwMode="auto">
            <a:xfrm>
              <a:off x="4657" y="-148"/>
              <a:ext cx="17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altLang="en-US" sz="3200" b="1">
                  <a:solidFill>
                    <a:srgbClr val="FF6600"/>
                  </a:solidFill>
                  <a:latin typeface="VNI-Helve" pitchFamily="2" charset="0"/>
                  <a:sym typeface="Symbol" pitchFamily="18" charset="2"/>
                </a:rPr>
                <a:t>y</a:t>
              </a:r>
              <a:endParaRPr lang="en-US" altLang="en-US" sz="3200" b="1">
                <a:solidFill>
                  <a:srgbClr val="FF6600"/>
                </a:solidFill>
                <a:latin typeface="VNI-Helve" pitchFamily="2" charset="0"/>
              </a:endParaRPr>
            </a:p>
          </p:txBody>
        </p:sp>
      </p:grpSp>
      <p:sp>
        <p:nvSpPr>
          <p:cNvPr id="13316" name="Text Box 21"/>
          <p:cNvSpPr txBox="1">
            <a:spLocks noChangeArrowheads="1"/>
          </p:cNvSpPr>
          <p:nvPr/>
        </p:nvSpPr>
        <p:spPr bwMode="auto">
          <a:xfrm>
            <a:off x="2743200" y="1295401"/>
            <a:ext cx="3781425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4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AutoShape 24"/>
          <p:cNvSpPr>
            <a:spLocks noChangeArrowheads="1"/>
          </p:cNvSpPr>
          <p:nvPr/>
        </p:nvSpPr>
        <p:spPr bwMode="auto">
          <a:xfrm>
            <a:off x="12480471" y="6399892"/>
            <a:ext cx="800100" cy="1306195"/>
          </a:xfrm>
          <a:prstGeom prst="smileyFace">
            <a:avLst>
              <a:gd name="adj" fmla="val 4653"/>
            </a:avLst>
          </a:prstGeom>
          <a:solidFill>
            <a:srgbClr val="002060"/>
          </a:solidFill>
          <a:ln w="31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algn="ctr" eaLnBrk="1" hangingPunct="1"/>
            <a:endParaRPr lang="en-US" altLang="en-US" sz="4800">
              <a:solidFill>
                <a:schemeClr val="bg1"/>
              </a:solidFill>
            </a:endParaRPr>
          </a:p>
        </p:txBody>
      </p:sp>
      <p:sp>
        <p:nvSpPr>
          <p:cNvPr id="30749" name="AutoShape 29"/>
          <p:cNvSpPr>
            <a:spLocks noChangeArrowheads="1"/>
          </p:cNvSpPr>
          <p:nvPr/>
        </p:nvSpPr>
        <p:spPr bwMode="auto">
          <a:xfrm>
            <a:off x="1393371" y="3550011"/>
            <a:ext cx="12344400" cy="1295400"/>
          </a:xfrm>
          <a:prstGeom prst="wedgeEllipseCallout">
            <a:avLst>
              <a:gd name="adj1" fmla="val -53435"/>
              <a:gd name="adj2" fmla="val -831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786" tIns="61393" rIns="122786" bIns="61393"/>
          <a:lstStyle/>
          <a:p>
            <a:pPr eaLnBrk="1" hangingPunct="1"/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32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178253" y="5613655"/>
            <a:ext cx="11887200" cy="1439333"/>
          </a:xfrm>
          <a:prstGeom prst="wedgeEllipseCallout">
            <a:avLst>
              <a:gd name="adj1" fmla="val 53833"/>
              <a:gd name="adj2" fmla="val 5113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2786" tIns="61393" rIns="122786" bIns="61393"/>
          <a:lstStyle/>
          <a:p>
            <a:pPr algn="ctr" eaLnBrk="1" hangingPunct="1"/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200" b="1" dirty="0">
                <a:solidFill>
                  <a:srgbClr val="F9F54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3200" b="1" dirty="0">
              <a:solidFill>
                <a:srgbClr val="F9F5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4" name="Picture 31" descr="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37" y="1209039"/>
            <a:ext cx="2514600" cy="182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31800"/>
            <a:ext cx="840615" cy="60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828800" y="345441"/>
            <a:ext cx="611852" cy="862649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.VnArabia" pitchFamily="34" charset="0"/>
              </a:rPr>
              <a:t>2</a:t>
            </a:r>
            <a:endParaRPr lang="en-US" sz="4800" dirty="0">
              <a:solidFill>
                <a:srgbClr val="0070C0"/>
              </a:solidFill>
              <a:latin typeface=".VnArab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56828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9" grpId="0" animBg="1"/>
      <p:bldP spid="307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640841"/>
            <a:ext cx="99441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3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3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3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endParaRPr lang="en-US" altLang="en-US" sz="43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3153692"/>
            <a:ext cx="126873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endParaRPr lang="en-US" altLang="en-US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057900" y="5699761"/>
            <a:ext cx="67437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1" name="Rectangle 13"/>
          <p:cNvSpPr>
            <a:spLocks noGrp="1" noChangeArrowheads="1"/>
          </p:cNvSpPr>
          <p:nvPr>
            <p:ph type="title"/>
          </p:nvPr>
        </p:nvSpPr>
        <p:spPr>
          <a:xfrm>
            <a:off x="2214563" y="377825"/>
            <a:ext cx="9613107" cy="815023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vi-VN" altLang="en-US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0"/>
            <a:ext cx="13446920" cy="58794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marL="460446" indent="-460446"/>
            <a:r>
              <a:rPr lang="en-US" alt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22 – SGK):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60446" indent="-460446"/>
            <a:endParaRPr lang="en-US" alt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446" indent="-460446">
              <a:buFontTx/>
              <a:buAutoNum type="alphaLcParenR"/>
            </a:pP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……….</a:t>
            </a:r>
          </a:p>
          <a:p>
            <a:pPr marL="460446" indent="-460446">
              <a:buFontTx/>
              <a:buAutoNum type="alphaLcParenR"/>
            </a:pP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…………..</a:t>
            </a:r>
          </a:p>
          <a:p>
            <a:r>
              <a:rPr lang="en-US" altLang="en-US" sz="3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altLang="en-US" sz="3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3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60446" indent="-460446">
              <a:buFontTx/>
              <a:buChar char="-"/>
            </a:pP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altLang="en-US" sz="3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446" indent="-460446">
              <a:buFontTx/>
              <a:buChar char="-"/>
            </a:pP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……..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altLang="en-US" sz="3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446" indent="-460446">
              <a:buFontTx/>
              <a:buChar char="-"/>
            </a:pP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altLang="en-US" sz="3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……………..</a:t>
            </a:r>
            <a:endParaRPr lang="vi-VN" altLang="en-US" sz="3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5867400" y="1745772"/>
            <a:ext cx="1928751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altLang="en-US" sz="3200" b="1" dirty="0" err="1">
                <a:solidFill>
                  <a:srgbClr val="FF3300"/>
                </a:solidFill>
              </a:rPr>
              <a:t>tia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gốc</a:t>
            </a:r>
            <a:r>
              <a:rPr lang="en-US" altLang="en-US" sz="3200" b="1" dirty="0">
                <a:solidFill>
                  <a:srgbClr val="FF3300"/>
                </a:solidFill>
              </a:rPr>
              <a:t> O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685800" y="2812572"/>
            <a:ext cx="3289252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altLang="en-US" sz="3200" b="1" dirty="0" err="1">
                <a:solidFill>
                  <a:srgbClr val="FF3300"/>
                </a:solidFill>
              </a:rPr>
              <a:t>hai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tia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đối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nhau</a:t>
            </a:r>
            <a:endParaRPr lang="en-US" altLang="en-US" sz="3200" b="1" dirty="0">
              <a:solidFill>
                <a:srgbClr val="FF3300"/>
              </a:solidFill>
            </a:endParaRP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1975770" y="4017258"/>
            <a:ext cx="2004670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AC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3505200" y="4572000"/>
            <a:ext cx="818639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CB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4267200" y="5174772"/>
            <a:ext cx="2218061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eaLnBrk="1" hangingPunct="1"/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71500" y="5945187"/>
            <a:ext cx="7127082" cy="836613"/>
            <a:chOff x="930" y="3203"/>
            <a:chExt cx="2993" cy="465"/>
          </a:xfrm>
        </p:grpSpPr>
        <p:sp>
          <p:nvSpPr>
            <p:cNvPr id="15369" name="Text Box 12"/>
            <p:cNvSpPr txBox="1">
              <a:spLocks noChangeArrowheads="1"/>
            </p:cNvSpPr>
            <p:nvPr/>
          </p:nvSpPr>
          <p:spPr bwMode="auto">
            <a:xfrm>
              <a:off x="2154" y="3249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A</a:t>
              </a:r>
            </a:p>
          </p:txBody>
        </p:sp>
        <p:sp>
          <p:nvSpPr>
            <p:cNvPr id="15370" name="Line 13"/>
            <p:cNvSpPr>
              <a:spLocks noChangeShapeType="1"/>
            </p:cNvSpPr>
            <p:nvPr/>
          </p:nvSpPr>
          <p:spPr bwMode="auto">
            <a:xfrm>
              <a:off x="930" y="3612"/>
              <a:ext cx="2993" cy="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Oval 15"/>
            <p:cNvSpPr>
              <a:spLocks noChangeArrowheads="1"/>
            </p:cNvSpPr>
            <p:nvPr/>
          </p:nvSpPr>
          <p:spPr bwMode="auto">
            <a:xfrm>
              <a:off x="2299" y="3561"/>
              <a:ext cx="82" cy="8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72" name="Text Box 16"/>
            <p:cNvSpPr txBox="1">
              <a:spLocks noChangeArrowheads="1"/>
            </p:cNvSpPr>
            <p:nvPr/>
          </p:nvSpPr>
          <p:spPr bwMode="auto">
            <a:xfrm>
              <a:off x="3271" y="3245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C</a:t>
              </a:r>
            </a:p>
          </p:txBody>
        </p:sp>
        <p:sp>
          <p:nvSpPr>
            <p:cNvPr id="15373" name="Oval 17"/>
            <p:cNvSpPr>
              <a:spLocks noChangeArrowheads="1"/>
            </p:cNvSpPr>
            <p:nvPr/>
          </p:nvSpPr>
          <p:spPr bwMode="auto">
            <a:xfrm>
              <a:off x="3443" y="3575"/>
              <a:ext cx="82" cy="8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74" name="Text Box 18"/>
            <p:cNvSpPr txBox="1">
              <a:spLocks noChangeArrowheads="1"/>
            </p:cNvSpPr>
            <p:nvPr/>
          </p:nvSpPr>
          <p:spPr bwMode="auto">
            <a:xfrm>
              <a:off x="1383" y="3203"/>
              <a:ext cx="418" cy="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4300" b="1">
                  <a:latin typeface=".VnArial" pitchFamily="34" charset="0"/>
                </a:rPr>
                <a:t>B</a:t>
              </a:r>
            </a:p>
          </p:txBody>
        </p:sp>
        <p:sp>
          <p:nvSpPr>
            <p:cNvPr id="15375" name="Oval 19"/>
            <p:cNvSpPr>
              <a:spLocks noChangeArrowheads="1"/>
            </p:cNvSpPr>
            <p:nvPr/>
          </p:nvSpPr>
          <p:spPr bwMode="auto">
            <a:xfrm>
              <a:off x="1429" y="3557"/>
              <a:ext cx="82" cy="8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/>
      <p:bldP spid="88070" grpId="0"/>
      <p:bldP spid="88071" grpId="0"/>
      <p:bldP spid="88072" grpId="0"/>
      <p:bldP spid="880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4" name="Group 98"/>
          <p:cNvGraphicFramePr>
            <a:graphicFrameLocks noGrp="1"/>
          </p:cNvGraphicFramePr>
          <p:nvPr/>
        </p:nvGraphicFramePr>
        <p:xfrm>
          <a:off x="1257300" y="2349712"/>
          <a:ext cx="11944350" cy="2979144"/>
        </p:xfrm>
        <a:graphic>
          <a:graphicData uri="http://schemas.openxmlformats.org/drawingml/2006/table">
            <a:tbl>
              <a:tblPr/>
              <a:tblGrid>
                <a:gridCol w="9258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9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63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Câu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Đúng</a:t>
                      </a: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Sai</a:t>
                      </a: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a/Tia Mx và tia Ny  là hai tia đối nhau</a:t>
                      </a:r>
                    </a:p>
                  </a:txBody>
                  <a:tcPr marL="137160" marR="137160" marT="51811" marB="51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b/Các tia NM, NP, Ny trùng nhau</a:t>
                      </a:r>
                    </a:p>
                  </a:txBody>
                  <a:tcPr marL="137160" marR="137160" marT="51811" marB="51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4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0807CC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c/Các tia PM, PN, Py trùng nhau</a:t>
                      </a:r>
                    </a:p>
                  </a:txBody>
                  <a:tcPr marL="137160" marR="137160" marT="51811" marB="51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137160" marR="137160" marT="51811" marB="51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11708606" y="2664566"/>
            <a:ext cx="248035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>
              <a:defRPr/>
            </a:pP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12411169" y="3101764"/>
            <a:ext cx="523687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 algn="ctr">
              <a:defRPr/>
            </a:pPr>
            <a:r>
              <a:rPr lang="en-US" sz="43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12489656" y="4652645"/>
            <a:ext cx="523687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>
              <a:defRPr/>
            </a:pPr>
            <a:r>
              <a:rPr lang="en-US" sz="4300" b="1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10977563" y="3754862"/>
            <a:ext cx="523687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>
              <a:defRPr/>
            </a:pPr>
            <a:r>
              <a:rPr lang="en-US" sz="43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9274" name="Line 58"/>
          <p:cNvSpPr>
            <a:spLocks noChangeShapeType="1"/>
          </p:cNvSpPr>
          <p:nvPr/>
        </p:nvSpPr>
        <p:spPr bwMode="auto">
          <a:xfrm flipV="1">
            <a:off x="1621631" y="1869697"/>
            <a:ext cx="11732420" cy="719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2786" tIns="61393" rIns="122786" bIns="61393"/>
          <a:lstStyle/>
          <a:p>
            <a:endParaRPr lang="en-US"/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1581151" y="1469920"/>
            <a:ext cx="453155" cy="37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>
              <a:lnSpc>
                <a:spcPct val="50000"/>
              </a:lnSpc>
              <a:defRPr/>
            </a:pPr>
            <a:r>
              <a:rPr 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x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12706351" y="1387159"/>
            <a:ext cx="453155" cy="37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>
            <a:spAutoFit/>
          </a:bodyPr>
          <a:lstStyle/>
          <a:p>
            <a:pPr>
              <a:lnSpc>
                <a:spcPct val="50000"/>
              </a:lnSpc>
              <a:defRPr/>
            </a:pPr>
            <a:r>
              <a:rPr lang="en-U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y</a:t>
            </a: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5253038" y="1387159"/>
            <a:ext cx="1188243" cy="70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US" altLang="en-US" sz="27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M</a:t>
            </a:r>
          </a:p>
          <a:p>
            <a:pPr>
              <a:lnSpc>
                <a:spcPct val="50000"/>
              </a:lnSpc>
              <a:defRPr/>
            </a:pPr>
            <a:r>
              <a:rPr lang="en-US" altLang="en-US" sz="43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48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2876550" y="1387159"/>
            <a:ext cx="864393" cy="70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GB" altLang="en-US" sz="27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N</a:t>
            </a:r>
            <a:endParaRPr lang="en-US" altLang="en-US" sz="27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  <a:p>
            <a:pPr>
              <a:lnSpc>
                <a:spcPct val="50000"/>
              </a:lnSpc>
              <a:defRPr/>
            </a:pPr>
            <a:r>
              <a:rPr lang="en-US" altLang="en-US" sz="48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.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7736681" y="1390757"/>
            <a:ext cx="1081088" cy="70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50000"/>
              </a:lnSpc>
              <a:defRPr/>
            </a:pPr>
            <a:r>
              <a:rPr lang="en-GB" altLang="en-US" sz="27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P</a:t>
            </a:r>
            <a:endParaRPr lang="en-US" altLang="en-US" sz="27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</a:endParaRPr>
          </a:p>
          <a:p>
            <a:pPr>
              <a:lnSpc>
                <a:spcPct val="50000"/>
              </a:lnSpc>
              <a:defRPr/>
            </a:pPr>
            <a:r>
              <a:rPr lang="en-US" altLang="en-US" sz="43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 </a:t>
            </a:r>
            <a:r>
              <a:rPr lang="en-US" altLang="en-US" sz="48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</a:rPr>
              <a:t>.</a:t>
            </a:r>
          </a:p>
        </p:txBody>
      </p:sp>
      <p:sp>
        <p:nvSpPr>
          <p:cNvPr id="19501" name="Text Box 46"/>
          <p:cNvSpPr txBox="1">
            <a:spLocks noChangeArrowheads="1"/>
          </p:cNvSpPr>
          <p:nvPr/>
        </p:nvSpPr>
        <p:spPr bwMode="auto">
          <a:xfrm>
            <a:off x="1257300" y="489373"/>
            <a:ext cx="11125200" cy="7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800" dirty="0">
                <a:latin typeface="Times New Roman" panose="02020603050405020304" pitchFamily="18" charset="0"/>
              </a:rPr>
              <a:t>Cho </a:t>
            </a:r>
            <a:r>
              <a:rPr lang="en-US" altLang="en-US" sz="38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3800" dirty="0">
                <a:latin typeface="Times New Roman" panose="02020603050405020304" pitchFamily="18" charset="0"/>
              </a:rPr>
              <a:t> </a:t>
            </a:r>
            <a:r>
              <a:rPr lang="en-US" altLang="en-US" sz="3800" err="1">
                <a:latin typeface="Times New Roman" panose="02020603050405020304" pitchFamily="18" charset="0"/>
              </a:rPr>
              <a:t>vẽ</a:t>
            </a:r>
            <a:r>
              <a:rPr lang="en-US" altLang="en-US" sz="3800">
                <a:latin typeface="Times New Roman" panose="02020603050405020304" pitchFamily="18" charset="0"/>
              </a:rPr>
              <a:t>: ( Điền đúng sai vào bài tập sau) </a:t>
            </a:r>
            <a:endParaRPr lang="en-US" altLang="en-US" sz="3800" dirty="0">
              <a:latin typeface="Times New Roman" panose="02020603050405020304" pitchFamily="18" charset="0"/>
            </a:endParaRPr>
          </a:p>
        </p:txBody>
      </p:sp>
      <p:sp>
        <p:nvSpPr>
          <p:cNvPr id="19502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71600" y="7772400"/>
            <a:ext cx="757238" cy="53975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8" name="Picture 31" descr="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338263" cy="1826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9" grpId="0" autoUpdateAnimBg="0"/>
      <p:bldP spid="9270" grpId="0" autoUpdateAnimBg="0"/>
      <p:bldP spid="9271" grpId="0" autoUpdateAnimBg="0"/>
      <p:bldP spid="9275" grpId="0" autoUpdateAnimBg="0"/>
      <p:bldP spid="9276" grpId="0" autoUpdateAnimBg="0"/>
      <p:bldP spid="9277" grpId="0" autoUpdateAnimBg="0"/>
      <p:bldP spid="9278" grpId="0" autoUpdateAnimBg="0"/>
      <p:bldP spid="927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1" y="406613"/>
            <a:ext cx="4358839" cy="785705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300">
                <a:solidFill>
                  <a:srgbClr val="FF0000"/>
                </a:solidFill>
              </a:rPr>
              <a:t>Bài tập 26 sbt/127</a:t>
            </a:r>
            <a:endParaRPr lang="en-US" sz="43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73" y="1069357"/>
            <a:ext cx="13684827" cy="862649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800">
                <a:latin typeface="VNI-Times" pitchFamily="2" charset="0"/>
              </a:rPr>
              <a:t>Cho ba </a:t>
            </a:r>
            <a:r>
              <a:rPr lang="en-US" sz="4800">
                <a:latin typeface="+mj-lt"/>
              </a:rPr>
              <a:t>điểm A, B, C thẳng hàng theo thứ tự đó</a:t>
            </a:r>
            <a:endParaRPr lang="en-US" sz="480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627" y="1841120"/>
            <a:ext cx="12001500" cy="785705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300"/>
              <a:t>a) Viết tên các tia gốc A, gốc B, gốc C</a:t>
            </a:r>
            <a:endParaRPr lang="en-US" sz="4300"/>
          </a:p>
        </p:txBody>
      </p:sp>
      <p:sp>
        <p:nvSpPr>
          <p:cNvPr id="5" name="TextBox 4"/>
          <p:cNvSpPr txBox="1"/>
          <p:nvPr/>
        </p:nvSpPr>
        <p:spPr>
          <a:xfrm>
            <a:off x="685800" y="2525691"/>
            <a:ext cx="12458700" cy="862649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800"/>
              <a:t>b) Viết tên hai tia trùng nhau</a:t>
            </a:r>
            <a:endParaRPr lang="en-US" sz="4800"/>
          </a:p>
        </p:txBody>
      </p:sp>
      <p:sp>
        <p:nvSpPr>
          <p:cNvPr id="6" name="TextBox 5"/>
          <p:cNvSpPr txBox="1"/>
          <p:nvPr/>
        </p:nvSpPr>
        <p:spPr>
          <a:xfrm>
            <a:off x="5372101" y="3242497"/>
            <a:ext cx="1810193" cy="785705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300" u="sng">
                <a:solidFill>
                  <a:srgbClr val="0070C0"/>
                </a:solidFill>
              </a:rPr>
              <a:t>Trả lời</a:t>
            </a:r>
            <a:endParaRPr lang="en-US" sz="4300" u="sng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943100" y="4318000"/>
            <a:ext cx="8001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89111" y="3669322"/>
            <a:ext cx="619867" cy="785705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300"/>
              <a:t>A</a:t>
            </a:r>
            <a:endParaRPr lang="en-US" sz="4300"/>
          </a:p>
        </p:txBody>
      </p:sp>
      <p:sp>
        <p:nvSpPr>
          <p:cNvPr id="10" name="TextBox 9"/>
          <p:cNvSpPr txBox="1"/>
          <p:nvPr/>
        </p:nvSpPr>
        <p:spPr>
          <a:xfrm>
            <a:off x="5621156" y="3731078"/>
            <a:ext cx="576586" cy="785705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300"/>
              <a:t>B</a:t>
            </a:r>
            <a:endParaRPr lang="en-US" sz="4300"/>
          </a:p>
        </p:txBody>
      </p:sp>
      <p:sp>
        <p:nvSpPr>
          <p:cNvPr id="11" name="TextBox 10"/>
          <p:cNvSpPr txBox="1"/>
          <p:nvPr/>
        </p:nvSpPr>
        <p:spPr>
          <a:xfrm>
            <a:off x="9265548" y="3677173"/>
            <a:ext cx="607043" cy="785705"/>
          </a:xfrm>
          <a:prstGeom prst="rect">
            <a:avLst/>
          </a:prstGeom>
          <a:noFill/>
        </p:spPr>
        <p:txBody>
          <a:bodyPr wrap="none" lIns="122786" tIns="61393" rIns="122786" bIns="61393" rtlCol="0">
            <a:spAutoFit/>
          </a:bodyPr>
          <a:lstStyle/>
          <a:p>
            <a:r>
              <a:rPr lang="en-US" sz="4300"/>
              <a:t>C</a:t>
            </a:r>
            <a:endParaRPr lang="en-US" sz="4300"/>
          </a:p>
        </p:txBody>
      </p:sp>
      <p:sp>
        <p:nvSpPr>
          <p:cNvPr id="12" name="Oval 11"/>
          <p:cNvSpPr/>
          <p:nvPr/>
        </p:nvSpPr>
        <p:spPr>
          <a:xfrm>
            <a:off x="1917119" y="4244970"/>
            <a:ext cx="119496" cy="208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6" tIns="61393" rIns="122786" bIns="6139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43601" y="4213568"/>
            <a:ext cx="161222" cy="20886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6" tIns="61393" rIns="122786" bIns="61393"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486901" y="4252290"/>
            <a:ext cx="218330" cy="17014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786" tIns="61393" rIns="122786" bIns="61393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0100" y="4922521"/>
            <a:ext cx="12687300" cy="862649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800"/>
              <a:t>a) </a:t>
            </a:r>
            <a:r>
              <a:rPr lang="en-US" sz="4800">
                <a:solidFill>
                  <a:srgbClr val="C00000"/>
                </a:solidFill>
              </a:rPr>
              <a:t>Có 6 tia </a:t>
            </a:r>
            <a:r>
              <a:rPr lang="en-US" sz="4800"/>
              <a:t>:  AB, AC,  BA,  BC,  CB,  CA.</a:t>
            </a:r>
            <a:endParaRPr lang="en-US" sz="4800"/>
          </a:p>
        </p:txBody>
      </p:sp>
      <p:sp>
        <p:nvSpPr>
          <p:cNvPr id="16" name="TextBox 15"/>
          <p:cNvSpPr txBox="1"/>
          <p:nvPr/>
        </p:nvSpPr>
        <p:spPr>
          <a:xfrm>
            <a:off x="872837" y="5799344"/>
            <a:ext cx="12271664" cy="1601313"/>
          </a:xfrm>
          <a:prstGeom prst="rect">
            <a:avLst/>
          </a:prstGeom>
          <a:noFill/>
        </p:spPr>
        <p:txBody>
          <a:bodyPr wrap="square" lIns="122786" tIns="61393" rIns="122786" bIns="61393" rtlCol="0">
            <a:spAutoFit/>
          </a:bodyPr>
          <a:lstStyle/>
          <a:p>
            <a:r>
              <a:rPr lang="en-US" sz="4800"/>
              <a:t>b) Tia AB và tia AC trùng nhau</a:t>
            </a:r>
          </a:p>
          <a:p>
            <a:r>
              <a:rPr lang="en-US" sz="4800"/>
              <a:t> </a:t>
            </a:r>
            <a:r>
              <a:rPr lang="en-US" sz="4800"/>
              <a:t>     Tia CB và tia CA trùng nhau 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04462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45440"/>
            <a:ext cx="7019925" cy="815023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vi-VN" alt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485900" y="1554481"/>
            <a:ext cx="10791825" cy="277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4300" b="1" dirty="0">
                <a:solidFill>
                  <a:srgbClr val="C00000"/>
                </a:solidFill>
              </a:rPr>
              <a:t> </a:t>
            </a:r>
            <a:r>
              <a:rPr lang="en-US" altLang="en-US" sz="4300" b="1" dirty="0" err="1">
                <a:solidFill>
                  <a:srgbClr val="C00000"/>
                </a:solidFill>
              </a:rPr>
              <a:t>Về</a:t>
            </a:r>
            <a:r>
              <a:rPr lang="en-US" altLang="en-US" sz="4300" b="1" dirty="0">
                <a:solidFill>
                  <a:srgbClr val="C00000"/>
                </a:solidFill>
              </a:rPr>
              <a:t> </a:t>
            </a:r>
            <a:r>
              <a:rPr lang="en-US" altLang="en-US" sz="4300" b="1" dirty="0" err="1">
                <a:solidFill>
                  <a:srgbClr val="C00000"/>
                </a:solidFill>
              </a:rPr>
              <a:t>nhà</a:t>
            </a:r>
            <a:r>
              <a:rPr lang="en-US" altLang="en-US" sz="4300" b="1" dirty="0">
                <a:solidFill>
                  <a:srgbClr val="C00000"/>
                </a:solidFill>
              </a:rPr>
              <a:t> h</a:t>
            </a:r>
            <a:r>
              <a:rPr lang="vi-VN" altLang="en-US" sz="4300" b="1" dirty="0">
                <a:solidFill>
                  <a:srgbClr val="C00000"/>
                </a:solidFill>
              </a:rPr>
              <a:t>ọc bài</a:t>
            </a:r>
            <a:r>
              <a:rPr lang="en-US" altLang="en-US" sz="4300" b="1" dirty="0">
                <a:solidFill>
                  <a:srgbClr val="C00000"/>
                </a:solidFill>
              </a:rPr>
              <a:t> </a:t>
            </a:r>
            <a:endParaRPr lang="vi-VN" altLang="en-US" sz="4300" b="1" dirty="0">
              <a:solidFill>
                <a:srgbClr val="C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vi-VN" altLang="en-US" sz="4300" b="1" dirty="0"/>
              <a:t> Bài tập: 23, 24, 25(SGK trang 113</a:t>
            </a:r>
            <a:r>
              <a:rPr lang="en-US" altLang="en-US" sz="4300" b="1" dirty="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300" b="1" dirty="0">
                <a:solidFill>
                  <a:srgbClr val="0070C0"/>
                </a:solidFill>
              </a:rPr>
              <a:t>- </a:t>
            </a:r>
            <a:r>
              <a:rPr lang="vi-VN" altLang="en-US" sz="4300" b="1" dirty="0">
                <a:solidFill>
                  <a:srgbClr val="0070C0"/>
                </a:solidFill>
              </a:rPr>
              <a:t>Tiết sau: Luyện tập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057900" y="5699761"/>
            <a:ext cx="6743700" cy="49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6347" name="Oval 27"/>
          <p:cNvSpPr>
            <a:spLocks noChangeArrowheads="1"/>
          </p:cNvSpPr>
          <p:nvPr/>
        </p:nvSpPr>
        <p:spPr bwMode="auto">
          <a:xfrm>
            <a:off x="6534151" y="3641514"/>
            <a:ext cx="216695" cy="1637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6348" name="Line 28"/>
          <p:cNvSpPr>
            <a:spLocks noChangeShapeType="1"/>
          </p:cNvSpPr>
          <p:nvPr/>
        </p:nvSpPr>
        <p:spPr bwMode="auto">
          <a:xfrm flipV="1">
            <a:off x="1781175" y="3713480"/>
            <a:ext cx="10563225" cy="8996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6210301" y="3722477"/>
            <a:ext cx="902495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4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 flipH="1">
            <a:off x="1674020" y="3722476"/>
            <a:ext cx="4860131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6629400" y="3713480"/>
            <a:ext cx="57150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1888332" y="3641514"/>
            <a:ext cx="571500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4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11628783" y="2787742"/>
            <a:ext cx="594174" cy="209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400" b="1">
                <a:latin typeface="Times New Roman" panose="02020603050405020304" pitchFamily="18" charset="0"/>
              </a:rPr>
              <a:t>   y</a:t>
            </a:r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 flipV="1">
            <a:off x="4157662" y="1524000"/>
            <a:ext cx="0" cy="48937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1674020" y="1845945"/>
            <a:ext cx="8737220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400" b="1">
                <a:solidFill>
                  <a:srgbClr val="FF0000"/>
                </a:solidFill>
                <a:latin typeface="Times New Roman" panose="02020603050405020304" pitchFamily="18" charset="0"/>
              </a:rPr>
              <a:t>Hình này gọi là gì?</a:t>
            </a: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935347" y="4679427"/>
            <a:ext cx="8598281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400" b="1">
                <a:solidFill>
                  <a:srgbClr val="0000FF"/>
                </a:solidFill>
                <a:latin typeface="Times New Roman" panose="02020603050405020304" pitchFamily="18" charset="0"/>
              </a:rPr>
              <a:t>Hình này gọi là gì?</a:t>
            </a:r>
          </a:p>
        </p:txBody>
      </p:sp>
      <p:sp>
        <p:nvSpPr>
          <p:cNvPr id="56357" name="Oval 37"/>
          <p:cNvSpPr>
            <a:spLocks noChangeArrowheads="1"/>
          </p:cNvSpPr>
          <p:nvPr/>
        </p:nvSpPr>
        <p:spPr bwMode="auto">
          <a:xfrm>
            <a:off x="6515100" y="3627120"/>
            <a:ext cx="228600" cy="17272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6229349" y="3731472"/>
            <a:ext cx="864395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4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56359" name="Line 39"/>
          <p:cNvSpPr>
            <a:spLocks noChangeShapeType="1"/>
          </p:cNvSpPr>
          <p:nvPr/>
        </p:nvSpPr>
        <p:spPr bwMode="auto">
          <a:xfrm flipV="1">
            <a:off x="9234488" y="3886200"/>
            <a:ext cx="0" cy="489373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pic>
        <p:nvPicPr>
          <p:cNvPr id="4" name="Picture 88">
            <a:extLst>
              <a:ext uri="{FF2B5EF4-FFF2-40B4-BE49-F238E27FC236}">
                <a16:creationId xmlns="" xmlns:a16="http://schemas.microsoft.com/office/drawing/2014/main" id="{C2CCACA9-EA8B-3C4B-9AE6-82BBA60DD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982" y="5095240"/>
            <a:ext cx="1674018" cy="2677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48658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2" repeatCount="5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2" dur="20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4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6" dur="20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8" dur="20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1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6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47" grpId="0" animBg="1"/>
      <p:bldP spid="56347" grpId="1" animBg="1"/>
      <p:bldP spid="56352" grpId="0"/>
      <p:bldP spid="56353" grpId="0"/>
      <p:bldP spid="56356" grpId="0"/>
      <p:bldP spid="56357" grpId="0" animBg="1"/>
      <p:bldP spid="563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6"/>
          <p:cNvSpPr>
            <a:spLocks noChangeArrowheads="1" noChangeShapeType="1" noTextEdit="1"/>
          </p:cNvSpPr>
          <p:nvPr/>
        </p:nvSpPr>
        <p:spPr bwMode="auto">
          <a:xfrm>
            <a:off x="2514600" y="1468120"/>
            <a:ext cx="8229600" cy="267716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SlantUp">
              <a:avLst>
                <a:gd name="adj" fmla="val 27745"/>
              </a:avLst>
            </a:prstTxWarp>
          </a:bodyPr>
          <a:lstStyle/>
          <a:p>
            <a:pPr algn="ctr"/>
            <a:r>
              <a:rPr lang="en-US" sz="4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§5.TIA</a:t>
            </a:r>
            <a:endParaRPr lang="en-US" sz="48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685800" y="554146"/>
            <a:ext cx="4860132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TIA :</a:t>
            </a:r>
            <a:endParaRPr lang="vi-VN" altLang="en-US" sz="43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42900" y="1209041"/>
            <a:ext cx="13373100" cy="277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marL="460446" indent="-460446">
              <a:spcBef>
                <a:spcPct val="50000"/>
              </a:spcBef>
            </a:pP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300" dirty="0">
              <a:latin typeface="Times New Roman" pitchFamily="18" charset="0"/>
              <a:cs typeface="Times New Roman" pitchFamily="18" charset="0"/>
            </a:endParaRPr>
          </a:p>
          <a:p>
            <a:pPr marL="460446" indent="-460446">
              <a:spcBef>
                <a:spcPct val="50000"/>
              </a:spcBef>
            </a:pP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460446" indent="-460446">
              <a:spcBef>
                <a:spcPct val="50000"/>
              </a:spcBef>
            </a:pP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altLang="en-US" sz="43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3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O).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600200" y="4180840"/>
            <a:ext cx="1074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400800" y="4307283"/>
            <a:ext cx="685800" cy="49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/>
              <a:t>O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1485900" y="4180840"/>
            <a:ext cx="51435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629400" y="4180840"/>
            <a:ext cx="57150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485900" y="4298092"/>
            <a:ext cx="5715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800" b="1" dirty="0">
                <a:latin typeface="Garamond" pitchFamily="18" charset="0"/>
              </a:rPr>
              <a:t>x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1658600" y="4298091"/>
            <a:ext cx="457200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800" b="1" dirty="0">
                <a:latin typeface="Garamond" pitchFamily="18" charset="0"/>
              </a:rPr>
              <a:t>y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543300" y="4470811"/>
            <a:ext cx="0" cy="69088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9944100" y="4384451"/>
            <a:ext cx="0" cy="69088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85802" y="5195876"/>
            <a:ext cx="7477125" cy="158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800" b="1">
                <a:solidFill>
                  <a:srgbClr val="FF0000"/>
                </a:solidFill>
              </a:rPr>
              <a:t>      </a:t>
            </a:r>
            <a:r>
              <a:rPr lang="en-US" altLang="en-US" sz="3800" b="1">
                <a:solidFill>
                  <a:srgbClr val="FF0000"/>
                </a:solidFill>
              </a:rPr>
              <a:t>        </a:t>
            </a:r>
            <a:r>
              <a:rPr lang="en-US" altLang="en-US" sz="3800" b="1" dirty="0">
                <a:solidFill>
                  <a:srgbClr val="FF0000"/>
                </a:solidFill>
              </a:rPr>
              <a:t>Tia Ox</a:t>
            </a:r>
          </a:p>
          <a:p>
            <a:pPr>
              <a:spcBef>
                <a:spcPct val="50000"/>
              </a:spcBef>
            </a:pPr>
            <a:r>
              <a:rPr lang="en-US" altLang="en-US" sz="3800" b="1" dirty="0">
                <a:solidFill>
                  <a:srgbClr val="FF0000"/>
                </a:solidFill>
              </a:rPr>
              <a:t>(</a:t>
            </a:r>
            <a:r>
              <a:rPr lang="en-US" altLang="en-US" sz="3800" b="1" dirty="0" err="1">
                <a:solidFill>
                  <a:srgbClr val="FF0000"/>
                </a:solidFill>
              </a:rPr>
              <a:t>nửa</a:t>
            </a:r>
            <a:r>
              <a:rPr lang="en-US" altLang="en-US" sz="3800" b="1" dirty="0">
                <a:solidFill>
                  <a:srgbClr val="FF0000"/>
                </a:solidFill>
              </a:rPr>
              <a:t> </a:t>
            </a:r>
            <a:r>
              <a:rPr lang="en-US" altLang="en-US" sz="3800" b="1" dirty="0" err="1">
                <a:solidFill>
                  <a:srgbClr val="FF0000"/>
                </a:solidFill>
              </a:rPr>
              <a:t>đường</a:t>
            </a:r>
            <a:r>
              <a:rPr lang="en-US" altLang="en-US" sz="3800" b="1" dirty="0">
                <a:solidFill>
                  <a:srgbClr val="FF0000"/>
                </a:solidFill>
              </a:rPr>
              <a:t> </a:t>
            </a:r>
            <a:r>
              <a:rPr lang="en-US" altLang="en-US" sz="3800" b="1" dirty="0" err="1">
                <a:solidFill>
                  <a:srgbClr val="FF0000"/>
                </a:solidFill>
              </a:rPr>
              <a:t>thẳng</a:t>
            </a:r>
            <a:r>
              <a:rPr lang="en-US" altLang="en-US" sz="3800" b="1" dirty="0">
                <a:solidFill>
                  <a:srgbClr val="FF0000"/>
                </a:solidFill>
              </a:rPr>
              <a:t> Ox)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543800" y="5156913"/>
            <a:ext cx="6172200" cy="246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800" b="1" dirty="0">
                <a:solidFill>
                  <a:srgbClr val="002060"/>
                </a:solidFill>
              </a:rPr>
              <a:t>           Tia </a:t>
            </a:r>
            <a:r>
              <a:rPr lang="en-US" altLang="en-US" sz="3800" b="1" dirty="0" err="1">
                <a:solidFill>
                  <a:srgbClr val="002060"/>
                </a:solidFill>
              </a:rPr>
              <a:t>Oy</a:t>
            </a:r>
            <a:endParaRPr lang="en-US" altLang="en-US" sz="3800" b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800" b="1" dirty="0">
                <a:solidFill>
                  <a:srgbClr val="002060"/>
                </a:solidFill>
              </a:rPr>
              <a:t>(</a:t>
            </a:r>
            <a:r>
              <a:rPr lang="en-US" altLang="en-US" sz="3800" b="1" dirty="0" err="1">
                <a:solidFill>
                  <a:srgbClr val="002060"/>
                </a:solidFill>
              </a:rPr>
              <a:t>nửa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đường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thẳng</a:t>
            </a:r>
            <a:r>
              <a:rPr lang="en-US" altLang="en-US" sz="3800" b="1" dirty="0">
                <a:solidFill>
                  <a:srgbClr val="002060"/>
                </a:solidFill>
              </a:rPr>
              <a:t> </a:t>
            </a:r>
            <a:r>
              <a:rPr lang="en-US" altLang="en-US" sz="3800" b="1" dirty="0" err="1">
                <a:solidFill>
                  <a:srgbClr val="002060"/>
                </a:solidFill>
              </a:rPr>
              <a:t>Oy</a:t>
            </a:r>
            <a:r>
              <a:rPr lang="en-US" altLang="en-US" sz="3800" b="1" dirty="0">
                <a:solidFill>
                  <a:srgbClr val="002060"/>
                </a:solidFill>
              </a:rPr>
              <a:t>)</a:t>
            </a:r>
            <a:endParaRPr lang="en-US" altLang="en-US" sz="3800" b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3800" b="1" dirty="0">
              <a:solidFill>
                <a:srgbClr val="002060"/>
              </a:solidFill>
            </a:endParaRPr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6515100" y="4094480"/>
            <a:ext cx="228600" cy="17272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22786" tIns="61393" rIns="122786" bIns="61393" anchor="ctr"/>
          <a:lstStyle/>
          <a:p>
            <a:pPr eaLnBrk="1" hangingPunct="1"/>
            <a:endParaRPr lang="en-US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>
            <a:off x="1485900" y="4180840"/>
            <a:ext cx="5029200" cy="1726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16" name="WordArt 16"/>
          <p:cNvSpPr>
            <a:spLocks noChangeArrowheads="1" noChangeShapeType="1" noTextEdit="1"/>
          </p:cNvSpPr>
          <p:nvPr/>
        </p:nvSpPr>
        <p:spPr bwMode="auto">
          <a:xfrm>
            <a:off x="4229100" y="431800"/>
            <a:ext cx="4105275" cy="431800"/>
          </a:xfrm>
          <a:prstGeom prst="rect">
            <a:avLst/>
          </a:prstGeom>
        </p:spPr>
        <p:txBody>
          <a:bodyPr wrap="none" lIns="122786" tIns="61393" rIns="122786" bIns="61393" fromWordArt="1">
            <a:prstTxWarp prst="textSlantUp">
              <a:avLst>
                <a:gd name="adj" fmla="val 27745"/>
              </a:avLst>
            </a:prstTxWarp>
          </a:bodyPr>
          <a:lstStyle/>
          <a:p>
            <a:pPr algn="ctr"/>
            <a:r>
              <a:rPr lang="en-US" sz="73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§5.TIA</a:t>
            </a:r>
            <a:endParaRPr lang="en-US" sz="73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93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repeatCount="5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repeatCount="5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 animBg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/>
      <p:bldP spid="13" grpId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4914900" y="2144607"/>
          <a:ext cx="1371600" cy="224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" imgW="435285" imgH="677109" progId="">
                  <p:embed/>
                </p:oleObj>
              </mc:Choice>
              <mc:Fallback>
                <p:oleObj name="Equation" r:id="rId4" imgW="435285" imgH="67710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2144607"/>
                        <a:ext cx="1371600" cy="2248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638425" y="1349803"/>
            <a:ext cx="7522368" cy="197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</a:rPr>
              <a:t>Tia Ax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</a:rPr>
              <a:t>(Nửa đường thẳng Ax)</a:t>
            </a:r>
          </a:p>
        </p:txBody>
      </p:sp>
      <p:pic>
        <p:nvPicPr>
          <p:cNvPr id="21583" name="Picture 7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6" y="2036107"/>
            <a:ext cx="10289381" cy="114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85" name="Oval 81"/>
          <p:cNvSpPr>
            <a:spLocks noChangeArrowheads="1"/>
          </p:cNvSpPr>
          <p:nvPr/>
        </p:nvSpPr>
        <p:spPr bwMode="auto">
          <a:xfrm>
            <a:off x="1312068" y="1916437"/>
            <a:ext cx="228600" cy="17272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1586" name="Line 82"/>
          <p:cNvSpPr>
            <a:spLocks noChangeShapeType="1"/>
          </p:cNvSpPr>
          <p:nvPr/>
        </p:nvSpPr>
        <p:spPr bwMode="auto">
          <a:xfrm>
            <a:off x="1470578" y="2018208"/>
            <a:ext cx="74295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1152525" y="2065052"/>
            <a:ext cx="571500" cy="1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100" b="1" dirty="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8429522" y="1822633"/>
            <a:ext cx="571500" cy="1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1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-285750" y="140178"/>
            <a:ext cx="11077575" cy="124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7300" b="1" dirty="0">
                <a:latin typeface="Times New Roman" panose="02020603050405020304" pitchFamily="18" charset="0"/>
              </a:rPr>
              <a:t> </a:t>
            </a:r>
            <a:r>
              <a:rPr lang="en-US" altLang="en-US" sz="7300" b="1" dirty="0">
                <a:latin typeface="Times New Roman" panose="02020603050405020304" pitchFamily="18" charset="0"/>
              </a:rPr>
              <a:t> </a:t>
            </a:r>
            <a:r>
              <a:rPr lang="en-US" altLang="en-US" sz="73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73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73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ý: </a:t>
            </a:r>
            <a:endParaRPr lang="en-US" altLang="en-US" sz="73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90" name="Line 86"/>
          <p:cNvSpPr>
            <a:spLocks noChangeShapeType="1"/>
          </p:cNvSpPr>
          <p:nvPr/>
        </p:nvSpPr>
        <p:spPr bwMode="auto">
          <a:xfrm>
            <a:off x="8591549" y="2002797"/>
            <a:ext cx="3314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1593" name="Text Box 89"/>
          <p:cNvSpPr txBox="1">
            <a:spLocks noChangeArrowheads="1"/>
          </p:cNvSpPr>
          <p:nvPr/>
        </p:nvSpPr>
        <p:spPr bwMode="auto">
          <a:xfrm>
            <a:off x="204138" y="3271139"/>
            <a:ext cx="13716000" cy="220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5400" b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5400" b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phải </a:t>
            </a:r>
            <a:r>
              <a:rPr lang="en-US" altLang="en-US" sz="5400" b="1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5400" b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5400" b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)  tên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endParaRPr lang="vi-VN" alt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4" name="Text Box 90"/>
          <p:cNvSpPr txBox="1">
            <a:spLocks noChangeArrowheads="1"/>
          </p:cNvSpPr>
          <p:nvPr/>
        </p:nvSpPr>
        <p:spPr bwMode="auto">
          <a:xfrm>
            <a:off x="183356" y="5527040"/>
            <a:ext cx="12799218" cy="95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- Tia</a:t>
            </a:r>
            <a:r>
              <a:rPr lang="en-US" alt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altLang="en-US" sz="5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5400" b="1" dirty="0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0807CC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alt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vi-VN" alt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1724025" y="2060273"/>
            <a:ext cx="7284347" cy="11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400" b="1">
                <a:latin typeface="Times New Roman" panose="02020603050405020304" pitchFamily="18" charset="0"/>
              </a:rPr>
              <a:t>Tia Ax</a:t>
            </a:r>
          </a:p>
        </p:txBody>
      </p:sp>
      <p:pic>
        <p:nvPicPr>
          <p:cNvPr id="2" name="Picture 24" descr="AG00218_">
            <a:extLst>
              <a:ext uri="{FF2B5EF4-FFF2-40B4-BE49-F238E27FC236}">
                <a16:creationId xmlns="" xmlns:a16="http://schemas.microsoft.com/office/drawing/2014/main" id="{6E716851-3419-7648-A5D7-F13112124F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26730">
            <a:off x="3937663" y="206623"/>
            <a:ext cx="2250026" cy="12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86"/>
          <p:cNvSpPr>
            <a:spLocks noChangeShapeType="1"/>
          </p:cNvSpPr>
          <p:nvPr/>
        </p:nvSpPr>
        <p:spPr bwMode="auto">
          <a:xfrm>
            <a:off x="8591549" y="2002797"/>
            <a:ext cx="3314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77546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21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21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1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7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1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7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3" grpId="0" build="allAtOnce"/>
      <p:bldP spid="21585" grpId="0" animBg="1"/>
      <p:bldP spid="21587" grpId="0"/>
      <p:bldP spid="21588" grpId="0"/>
      <p:bldP spid="21589" grpId="0"/>
      <p:bldP spid="21593" grpId="0"/>
      <p:bldP spid="21594" grpId="0"/>
      <p:bldP spid="215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0" y="1727200"/>
            <a:ext cx="13716000" cy="2709308"/>
          </a:xfrm>
          <a:prstGeom prst="rect">
            <a:avLst/>
          </a:prstGeom>
          <a:solidFill>
            <a:srgbClr val="FFFFCC"/>
          </a:solidFill>
          <a:ln w="50800" cmpd="dbl">
            <a:solidFill>
              <a:srgbClr val="993366"/>
            </a:solidFill>
            <a:miter lim="800000"/>
            <a:headEnd/>
            <a:tailEnd/>
          </a:ln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4800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……………………………..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ị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O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4800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(hay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48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O)</a:t>
            </a:r>
            <a:endParaRPr lang="en-US" altLang="en-US" sz="4800" b="1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6515100" y="1640841"/>
            <a:ext cx="72009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8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8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48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48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altLang="en-US" sz="4800" b="1" i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4191000" y="1728151"/>
            <a:ext cx="1028700" cy="86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9900FF"/>
                </a:solidFill>
                <a:latin typeface="VNI-Times" pitchFamily="2" charset="0"/>
              </a:rPr>
              <a:t> O </a:t>
            </a:r>
            <a:endParaRPr lang="en-US" altLang="en-US" sz="4800" b="1" dirty="0">
              <a:solidFill>
                <a:srgbClr val="9900FF"/>
              </a:solidFill>
              <a:latin typeface="VNI-Times" pitchFamily="2" charset="0"/>
            </a:endParaRP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9677400" y="2948839"/>
            <a:ext cx="2753592" cy="70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800" b="1" i="1" dirty="0" err="1">
                <a:solidFill>
                  <a:srgbClr val="9900FF"/>
                </a:solidFill>
                <a:latin typeface="VNI-Times" pitchFamily="2" charset="0"/>
              </a:rPr>
              <a:t>tia</a:t>
            </a:r>
            <a:r>
              <a:rPr lang="en-US" altLang="en-US" sz="3800" b="1" i="1" dirty="0">
                <a:solidFill>
                  <a:srgbClr val="9900FF"/>
                </a:solidFill>
                <a:latin typeface="VNI-Times" pitchFamily="2" charset="0"/>
              </a:rPr>
              <a:t> </a:t>
            </a:r>
            <a:r>
              <a:rPr lang="en-US" altLang="en-US" sz="3800" b="1" i="1" dirty="0" err="1">
                <a:solidFill>
                  <a:srgbClr val="9900FF"/>
                </a:solidFill>
                <a:latin typeface="VNI-Times" pitchFamily="2" charset="0"/>
              </a:rPr>
              <a:t>góc</a:t>
            </a:r>
            <a:r>
              <a:rPr lang="en-US" altLang="en-US" sz="3800" b="1" i="1" dirty="0">
                <a:solidFill>
                  <a:srgbClr val="9900FF"/>
                </a:solidFill>
                <a:latin typeface="VNI-Times" pitchFamily="2" charset="0"/>
              </a:rPr>
              <a:t> O</a:t>
            </a:r>
            <a:endParaRPr lang="en-US" altLang="en-US" sz="3800" b="1" i="1" dirty="0">
              <a:solidFill>
                <a:srgbClr val="9900FF"/>
              </a:solidFill>
              <a:latin typeface="VNI-Times" pitchFamily="2" charset="0"/>
            </a:endParaRP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604521"/>
            <a:ext cx="137160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/>
            <a:r>
              <a:rPr lang="en-US" altLang="en-US" sz="4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4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vi-VN" altLang="en-US" sz="4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 animBg="1"/>
      <p:bldP spid="87045" grpId="0"/>
      <p:bldP spid="87046" grpId="0"/>
      <p:bldP spid="870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200400" y="4116704"/>
            <a:ext cx="7658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857500" y="4294997"/>
            <a:ext cx="453155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latin typeface=".VnTime" pitchFamily="34" charset="0"/>
              </a:rPr>
              <a:t>x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0744200" y="4208637"/>
            <a:ext cx="453155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latin typeface=".VnTime" pitchFamily="34" charset="0"/>
              </a:rPr>
              <a:t>y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7315200" y="2395077"/>
            <a:ext cx="430712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latin typeface=".VnTime" pitchFamily="34" charset="0"/>
              </a:rPr>
              <a:t>z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143750" y="2821304"/>
            <a:ext cx="914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279107" y="4476712"/>
            <a:ext cx="1467856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0070C0"/>
                </a:solidFill>
                <a:latin typeface=".VnTime" pitchFamily="34" charset="0"/>
              </a:rPr>
              <a:t>Tia Ox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8093870" y="4476712"/>
            <a:ext cx="1467856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  <a:latin typeface=".VnTime" pitchFamily="34" charset="0"/>
              </a:rPr>
              <a:t>Tia </a:t>
            </a:r>
            <a:r>
              <a:rPr lang="en-US" altLang="en-US" sz="3200" b="1" dirty="0" err="1">
                <a:solidFill>
                  <a:srgbClr val="C00000"/>
                </a:solidFill>
                <a:latin typeface=".VnTime" pitchFamily="34" charset="0"/>
              </a:rPr>
              <a:t>Oy</a:t>
            </a:r>
            <a:endParaRPr lang="en-US" altLang="en-US" sz="3200" b="1" dirty="0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486401" y="2801689"/>
            <a:ext cx="1445414" cy="61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chemeClr val="accent5"/>
                </a:solidFill>
                <a:latin typeface=".VnTime" pitchFamily="34" charset="0"/>
              </a:rPr>
              <a:t>Tia Oz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200400" y="4116704"/>
            <a:ext cx="3886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7086600" y="4116704"/>
            <a:ext cx="3771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V="1">
            <a:off x="7143750" y="2821304"/>
            <a:ext cx="914400" cy="12954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lIns="122786" tIns="61393" rIns="122786" bIns="61393"/>
          <a:lstStyle/>
          <a:p>
            <a:endParaRPr lang="en-US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6858001" y="3657976"/>
            <a:ext cx="690563" cy="144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2786" tIns="61393" rIns="122786" bIns="61393" anchor="ctr">
            <a:spAutoFit/>
          </a:bodyPr>
          <a:lstStyle/>
          <a:p>
            <a:pPr eaLnBrk="1" hangingPunct="1"/>
            <a:r>
              <a:rPr lang="en-US" altLang="en-US" sz="4300" b="1" dirty="0">
                <a:latin typeface=".VnTime" pitchFamily="34" charset="0"/>
                <a:sym typeface="Symbol" pitchFamily="18" charset="2"/>
              </a:rPr>
              <a:t></a:t>
            </a:r>
          </a:p>
          <a:p>
            <a:pPr eaLnBrk="1" hangingPunct="1"/>
            <a:r>
              <a:rPr lang="en-US" altLang="en-US" sz="4300" b="1" dirty="0">
                <a:latin typeface=".VnTime" pitchFamily="34" charset="0"/>
              </a:rPr>
              <a:t>O</a:t>
            </a:r>
          </a:p>
        </p:txBody>
      </p:sp>
      <p:sp>
        <p:nvSpPr>
          <p:cNvPr id="7182" name="Text Box 18"/>
          <p:cNvSpPr txBox="1">
            <a:spLocks noChangeArrowheads="1"/>
          </p:cNvSpPr>
          <p:nvPr/>
        </p:nvSpPr>
        <p:spPr bwMode="auto">
          <a:xfrm>
            <a:off x="592932" y="966895"/>
            <a:ext cx="12420600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3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43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altLang="en-US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Rectangle 19"/>
          <p:cNvSpPr>
            <a:spLocks noChangeArrowheads="1"/>
          </p:cNvSpPr>
          <p:nvPr/>
        </p:nvSpPr>
        <p:spPr bwMode="auto">
          <a:xfrm>
            <a:off x="0" y="304800"/>
            <a:ext cx="2752725" cy="7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2786" tIns="61393" rIns="122786" bIns="61393">
            <a:spAutoFit/>
          </a:bodyPr>
          <a:lstStyle/>
          <a:p>
            <a:pPr eaLnBrk="1" hangingPunct="1"/>
            <a:r>
              <a:rPr lang="en-US" altLang="en-US" sz="43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 </a:t>
            </a:r>
            <a:endParaRPr lang="vi-VN" altLang="en-US" sz="43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/>
      <p:bldP spid="26630" grpId="0"/>
      <p:bldP spid="26631" grpId="0"/>
      <p:bldP spid="26632" grpId="0" animBg="1"/>
      <p:bldP spid="26633" grpId="0"/>
      <p:bldP spid="26634" grpId="0"/>
      <p:bldP spid="26635" grpId="0"/>
      <p:bldP spid="26636" grpId="0" animBg="1"/>
      <p:bldP spid="26636" grpId="1" animBg="1"/>
      <p:bldP spid="26637" grpId="0" animBg="1"/>
      <p:bldP spid="26637" grpId="1" animBg="1"/>
      <p:bldP spid="26638" grpId="0" animBg="1"/>
      <p:bldP spid="26638" grpId="1" animBg="1"/>
      <p:bldP spid="266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328034">
            <a:off x="2260998" y="2335154"/>
            <a:ext cx="6169818" cy="2641177"/>
            <a:chOff x="672" y="1824"/>
            <a:chExt cx="2544" cy="1468"/>
          </a:xfrm>
        </p:grpSpPr>
        <p:sp>
          <p:nvSpPr>
            <p:cNvPr id="9227" name="Line 3"/>
            <p:cNvSpPr>
              <a:spLocks noChangeShapeType="1"/>
            </p:cNvSpPr>
            <p:nvPr/>
          </p:nvSpPr>
          <p:spPr bwMode="auto">
            <a:xfrm flipH="1" flipV="1">
              <a:off x="672" y="1824"/>
              <a:ext cx="1296" cy="748"/>
            </a:xfrm>
            <a:prstGeom prst="line">
              <a:avLst/>
            </a:prstGeom>
            <a:noFill/>
            <a:ln w="57150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9228" name="Line 4"/>
            <p:cNvSpPr>
              <a:spLocks noChangeShapeType="1"/>
            </p:cNvSpPr>
            <p:nvPr/>
          </p:nvSpPr>
          <p:spPr bwMode="auto">
            <a:xfrm flipH="1" flipV="1">
              <a:off x="1920" y="2544"/>
              <a:ext cx="1296" cy="748"/>
            </a:xfrm>
            <a:prstGeom prst="line">
              <a:avLst/>
            </a:prstGeom>
            <a:noFill/>
            <a:ln w="952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285186" y="3558587"/>
            <a:ext cx="6286500" cy="172720"/>
            <a:chOff x="2160" y="2736"/>
            <a:chExt cx="2640" cy="96"/>
          </a:xfrm>
        </p:grpSpPr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2256" y="2784"/>
              <a:ext cx="254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Oval 7"/>
            <p:cNvSpPr>
              <a:spLocks noChangeArrowheads="1"/>
            </p:cNvSpPr>
            <p:nvPr/>
          </p:nvSpPr>
          <p:spPr bwMode="auto">
            <a:xfrm>
              <a:off x="2160" y="273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5197079" y="2982854"/>
            <a:ext cx="800100" cy="95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10950144" y="2372264"/>
            <a:ext cx="571500" cy="1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100" b="1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602758" y="951811"/>
            <a:ext cx="1028700" cy="1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81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7836" name="AutoShape 12"/>
          <p:cNvSpPr>
            <a:spLocks noChangeArrowheads="1"/>
          </p:cNvSpPr>
          <p:nvPr/>
        </p:nvSpPr>
        <p:spPr bwMode="auto">
          <a:xfrm rot="5400000">
            <a:off x="6628528" y="-963671"/>
            <a:ext cx="1209040" cy="11887200"/>
          </a:xfrm>
          <a:prstGeom prst="verticalScroll">
            <a:avLst>
              <a:gd name="adj" fmla="val 12500"/>
            </a:avLst>
          </a:prstGeom>
          <a:solidFill>
            <a:srgbClr val="9E004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lIns="122786" tIns="61393" rIns="122786" bIns="61393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300" b="1">
                <a:solidFill>
                  <a:srgbClr val="FFFF00"/>
                </a:solidFill>
                <a:latin typeface="Times New Roman" panose="02020603050405020304" pitchFamily="18" charset="0"/>
              </a:rPr>
              <a:t>Hai tia Ox và Oy đối nhau.</a:t>
            </a:r>
            <a:endParaRPr lang="en-US" altLang="en-US" sz="73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78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79" y="3673734"/>
            <a:ext cx="10289382" cy="114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9258300" y="1209040"/>
            <a:ext cx="4102893" cy="815023"/>
          </a:xfrm>
          <a:prstGeom prst="wedgeRectCallout">
            <a:avLst>
              <a:gd name="adj1" fmla="val -130571"/>
              <a:gd name="adj2" fmla="val 18447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CHUNG GỐC</a:t>
            </a:r>
            <a:r>
              <a:rPr lang="en-US" altLang="en-US" sz="2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" name="AutoShape 32"/>
          <p:cNvSpPr>
            <a:spLocks noChangeArrowheads="1"/>
          </p:cNvSpPr>
          <p:nvPr/>
        </p:nvSpPr>
        <p:spPr bwMode="auto">
          <a:xfrm>
            <a:off x="1164758" y="4548129"/>
            <a:ext cx="11293943" cy="863600"/>
          </a:xfrm>
          <a:prstGeom prst="wedgeRectCallout">
            <a:avLst>
              <a:gd name="adj1" fmla="val -4317"/>
              <a:gd name="adj2" fmla="val -14364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786" tIns="61393" rIns="122786" bIns="61393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807CC"/>
                </a:solidFill>
                <a:latin typeface="Times New Roman" panose="02020603050405020304" pitchFamily="18" charset="0"/>
              </a:rPr>
              <a:t>Cùng tạo thành một đường thẳng </a:t>
            </a:r>
            <a:endParaRPr lang="en-US" altLang="en-US" sz="5400" b="1" dirty="0">
              <a:solidFill>
                <a:srgbClr val="0807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4 -0.00439 L -0.07396 0.04574 C -0.07743 0.05636 -0.07917 0.0723 -0.07917 0.0887 C -0.07917 0.10741 -0.07743 0.12266 -0.07396 0.13305 L -0.05834 0.1841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9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9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 autoUpdateAnimBg="0"/>
      <p:bldP spid="77833" grpId="0" autoUpdateAnimBg="0"/>
      <p:bldP spid="77834" grpId="0" autoUpdateAnimBg="0"/>
      <p:bldP spid="77834" grpId="1"/>
      <p:bldP spid="77836" grpId="0" animBg="1"/>
      <p:bldP spid="77836" grpId="1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8&quot;/&gt;&lt;/object&gt;&lt;object type=&quot;3&quot; unique_id=&quot;10004&quot;&gt;&lt;property id=&quot;20148&quot; value=&quot;5&quot;/&gt;&lt;property id=&quot;20300&quot; value=&quot;Slide 2 - &amp;quot;KIỂM TRA BÀI CŨ&amp;quot;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82&quot;/&gt;&lt;/object&gt;&lt;object type=&quot;3&quot; unique_id=&quot;10006&quot;&gt;&lt;property id=&quot;20148&quot; value=&quot;5&quot;/&gt;&lt;property id=&quot;20300&quot; value=&quot;Slide 4&quot;/&gt;&lt;property id=&quot;20307&quot; value=&quot;284&quot;/&gt;&lt;/object&gt;&lt;object type=&quot;3&quot; unique_id=&quot;10007&quot;&gt;&lt;property id=&quot;20148&quot; value=&quot;5&quot;/&gt;&lt;property id=&quot;20300&quot; value=&quot;Slide 5&quot;/&gt;&lt;property id=&quot;20307&quot; value=&quot;287&quot;/&gt;&lt;/object&gt;&lt;object type=&quot;3&quot; unique_id=&quot;10008&quot;&gt;&lt;property id=&quot;20148&quot; value=&quot;5&quot;/&gt;&lt;property id=&quot;20300&quot; value=&quot;Slide 6&quot;/&gt;&lt;property id=&quot;20307&quot; value=&quot;267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70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4&quot;/&gt;&lt;/object&gt;&lt;object type=&quot;3&quot; unique_id=&quot;10014&quot;&gt;&lt;property id=&quot;20148&quot; value=&quot;5&quot;/&gt;&lt;property id=&quot;20300&quot; value=&quot;Slide 12&quot;/&gt;&lt;property id=&quot;20307&quot; value=&quot;290&quot;/&gt;&lt;/object&gt;&lt;object type=&quot;3&quot; unique_id=&quot;10015&quot;&gt;&lt;property id=&quot;20148&quot; value=&quot;5&quot;/&gt;&lt;property id=&quot;20300&quot; value=&quot;Slide 13&quot;/&gt;&lt;property id=&quot;20307&quot; value=&quot;272&quot;/&gt;&lt;/object&gt;&lt;object type=&quot;3&quot; unique_id=&quot;10016&quot;&gt;&lt;property id=&quot;20148&quot; value=&quot;5&quot;/&gt;&lt;property id=&quot;20300&quot; value=&quot;Slide 16&quot;/&gt;&lt;property id=&quot;20307&quot; value=&quot;275&quot;/&gt;&lt;/object&gt;&lt;object type=&quot;3&quot; unique_id=&quot;10017&quot;&gt;&lt;property id=&quot;20148&quot; value=&quot;5&quot;/&gt;&lt;property id=&quot;20300&quot; value=&quot;Slide 17&quot;/&gt;&lt;property id=&quot;20307&quot; value=&quot;276&quot;/&gt;&lt;/object&gt;&lt;object type=&quot;3&quot; unique_id=&quot;10018&quot;&gt;&lt;property id=&quot;20148&quot; value=&quot;5&quot;/&gt;&lt;property id=&quot;20300&quot; value=&quot;Slide 20&quot;/&gt;&lt;property id=&quot;20307&quot; value=&quot;278&quot;/&gt;&lt;/object&gt;&lt;object type=&quot;3&quot; unique_id=&quot;10019&quot;&gt;&lt;property id=&quot;20148&quot; value=&quot;5&quot;/&gt;&lt;property id=&quot;20300&quot; value=&quot;Slide 21&quot;/&gt;&lt;property id=&quot;20307&quot; value=&quot;285&quot;/&gt;&lt;/object&gt;&lt;object type=&quot;3&quot; unique_id=&quot;10020&quot;&gt;&lt;property id=&quot;20148&quot; value=&quot;5&quot;/&gt;&lt;property id=&quot;20300&quot; value=&quot;Slide 22&quot;/&gt;&lt;property id=&quot;20307&quot; value=&quot;291&quot;/&gt;&lt;/object&gt;&lt;object type=&quot;3&quot; unique_id=&quot;10021&quot;&gt;&lt;property id=&quot;20148&quot; value=&quot;5&quot;/&gt;&lt;property id=&quot;20300&quot; value=&quot;Slide 23 - &amp;quot;HƯỚNG DẪN VỀ NHÀ&amp;quot;&quot;/&gt;&lt;property id=&quot;20307&quot; value=&quot;279&quot;/&gt;&lt;/object&gt;&lt;object type=&quot;3&quot; unique_id=&quot;10255&quot;&gt;&lt;property id=&quot;20148&quot; value=&quot;5&quot;/&gt;&lt;property id=&quot;20300&quot; value=&quot;Slide 14&quot;/&gt;&lt;property id=&quot;20307&quot; value=&quot;292&quot;/&gt;&lt;/object&gt;&lt;object type=&quot;3&quot; unique_id=&quot;10256&quot;&gt;&lt;property id=&quot;20148&quot; value=&quot;5&quot;/&gt;&lt;property id=&quot;20300&quot; value=&quot;Slide 15&quot;/&gt;&lt;property id=&quot;20307&quot; value=&quot;293&quot;/&gt;&lt;/object&gt;&lt;object type=&quot;3&quot; unique_id=&quot;10257&quot;&gt;&lt;property id=&quot;20148&quot; value=&quot;5&quot;/&gt;&lt;property id=&quot;20300&quot; value=&quot;Slide 18&quot;/&gt;&lt;property id=&quot;20307&quot; value=&quot;294&quot;/&gt;&lt;/object&gt;&lt;object type=&quot;3&quot; unique_id=&quot;10258&quot;&gt;&lt;property id=&quot;20148&quot; value=&quot;5&quot;/&gt;&lt;property id=&quot;20300&quot; value=&quot;Slide 19&quot;/&gt;&lt;property id=&quot;20307&quot; value=&quot;295&quot;/&gt;&lt;/object&gt;&lt;/object&gt;&lt;object type=&quot;8&quot; unique_id=&quot;10044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563</TotalTime>
  <Words>900</Words>
  <Application>Microsoft Office PowerPoint</Application>
  <PresentationFormat>Custom</PresentationFormat>
  <Paragraphs>199</Paragraphs>
  <Slides>23</Slides>
  <Notes>1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Flow</vt:lpstr>
      <vt:lpstr>Equation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63</cp:revision>
  <dcterms:created xsi:type="dcterms:W3CDTF">2019-09-12T10:51:28Z</dcterms:created>
  <dcterms:modified xsi:type="dcterms:W3CDTF">2019-10-03T03:13:10Z</dcterms:modified>
</cp:coreProperties>
</file>