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2"/>
  </p:notesMasterIdLst>
  <p:sldIdLst>
    <p:sldId id="256" r:id="rId3"/>
    <p:sldId id="386" r:id="rId4"/>
    <p:sldId id="387" r:id="rId5"/>
    <p:sldId id="257" r:id="rId6"/>
    <p:sldId id="259" r:id="rId7"/>
    <p:sldId id="384" r:id="rId8"/>
    <p:sldId id="388" r:id="rId9"/>
    <p:sldId id="389" r:id="rId10"/>
    <p:sldId id="391" r:id="rId11"/>
    <p:sldId id="390" r:id="rId12"/>
    <p:sldId id="392" r:id="rId13"/>
    <p:sldId id="393" r:id="rId14"/>
    <p:sldId id="394" r:id="rId15"/>
    <p:sldId id="307" r:id="rId16"/>
    <p:sldId id="395" r:id="rId17"/>
    <p:sldId id="396" r:id="rId18"/>
    <p:sldId id="397" r:id="rId19"/>
    <p:sldId id="402" r:id="rId20"/>
    <p:sldId id="401" r:id="rId21"/>
    <p:sldId id="404" r:id="rId22"/>
    <p:sldId id="398" r:id="rId23"/>
    <p:sldId id="405" r:id="rId24"/>
    <p:sldId id="408" r:id="rId25"/>
    <p:sldId id="403" r:id="rId26"/>
    <p:sldId id="406" r:id="rId27"/>
    <p:sldId id="407" r:id="rId28"/>
    <p:sldId id="409" r:id="rId29"/>
    <p:sldId id="410" r:id="rId30"/>
    <p:sldId id="385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8DA"/>
    <a:srgbClr val="FFD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2C58-D57E-4C25-A003-4F6D1A677009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CCFE-764B-41B9-84C5-D3CDD0BDBD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3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6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1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6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4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ACCFE-764B-41B9-84C5-D3CDD0BDBD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22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3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CC00F-30BC-4DEA-B15E-321E4397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3482A9-9AC1-462B-A65B-05045557E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1EDB6-60E1-45D4-BF04-1ADD7184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B1BA75-C7DF-4C42-9A3A-9DF4A705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F76ED2-5588-459C-894E-6465EA4F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788AA-21AE-40AA-8013-EAE05A1F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DA7C48-4957-4446-B619-62D5C323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8EF9BC-5CA5-453A-AD7E-D71040C8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B7467-595C-40DE-80EF-3919A802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EDFBD7-E551-4356-BEE0-F00D51B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4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3F9EE6-A27A-47C8-82D6-D9AB1004C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89B0A-2109-4611-9D33-9E710CD3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06FCA-0D9E-448B-B304-5DF34C41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3D476-5E64-4DD1-ADB0-D67334EE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BF7374-76D1-49F7-BC42-5B42FCAC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1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5" y="2652724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652724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5" y="4822748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822748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4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27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350" y="-3175"/>
            <a:ext cx="12176125" cy="6854825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6350" y="-3175"/>
            <a:ext cx="12176125" cy="686435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6350" y="-3175"/>
            <a:ext cx="12176125" cy="7153275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7497763" y="-3175"/>
            <a:ext cx="4684713" cy="51435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9693-96BB-4629-A179-393180C963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F1BE34-02AC-4EB6-8D1B-6049725FF38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52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2CFF-70D1-44A9-9AF8-02D90BB06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E67C9-EDA4-4FD0-9368-8A83E9AAD17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070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B44E-9777-4A43-AA77-815DB991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D1AF2C-56DC-4F19-AA45-2CC6034454E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419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B229-F290-40CD-A3A1-C2A7FC23F9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92BE2-DAB1-40C3-A42B-C0EB23D2D01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774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F8DA-8438-4B9C-BE0F-42CE28DA2A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7DD21-886D-4536-9F45-ED4C1D7A341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933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F802-093C-40B8-8F7F-627C92866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6AA29-EDC9-4A0F-AACE-A021BD3A8D0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220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15B44-AB66-4E0F-8C02-B4CA5019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48A31-7A99-41B8-96D5-4F18DFD9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2DE82-8911-4F41-BFBF-962E6F6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9C2D7B-A8C0-4744-AD7B-487FE15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AA2554-5A47-48C9-AEE6-28D43D5C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5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18A2-7D75-4AD9-8BEC-05BC14AE55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E5F920-F070-4D8A-85D4-1378FB0CEB5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388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AD78-A2F5-445E-9377-C024A81239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5E26EE-1B4B-477C-A22B-055F8F7DDB0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542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99B6-0C23-4885-9444-B92E52466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1E251A-746E-4795-A0EA-F7123C4AB54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496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8F24-B566-4DAF-A455-C1E697E9FD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81F07D-FE7F-4C31-8EF3-D36ABBB327D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983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6B7A-B3ED-41A5-BDDE-43D08B0BD9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EA788-A189-45E6-A8DE-173E94A7729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504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5" y="2652724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652724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5" y="4822748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822748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4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23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D9FD6-18C6-4ED9-8E9A-CADBCA92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86647E-9A5A-425A-8292-502C2553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BBA8ED-B934-4167-8615-EAE38B90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EB13BB-62D7-4F3A-8123-BF8D9D34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A205AB-CAD8-4891-A178-03B0D1A1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7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41923-81BF-4BC2-BDAE-A976D853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764331-B713-4EFD-88F5-6B2F5E5C7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D0F5D-107A-4E6C-B002-33A4C089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765754-8C24-4014-AFF5-463B2FC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FFB2DE-4D47-41DF-A0C4-E66AA1D1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C66976-0310-4648-A566-7F4A07CF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9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22F40-1B9F-439E-AEC6-9D125E48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C68981-1F6D-4A4E-82D3-0EBCD5F6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E813B1-B588-4533-B989-788270A3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1877FC-72E5-49AE-9F85-425684B2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8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E571FE-04C8-47F2-8662-64D3AA01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E8863B-2E94-44CB-8338-0A2C122E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27A21E-7144-443A-88B2-B65FA819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7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3BA34-989E-45BD-BD52-D998A5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7512E-7E3F-4636-BA91-F4897CA6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9661C7-E062-4465-AD84-881A6292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8A6B70-0EAF-4099-A0E7-FDAC4A20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DCC77B-B1C5-4B63-A12D-BAC7A2BD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578BF1-B5E6-41C1-BF76-6EEE747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A4A3E-9030-4F11-ABD7-63FA1926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3194A8-9B75-4C79-83AA-C2D77562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565EEC-0241-4535-81D9-830AD0DA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2F0BE6-2F9F-40AC-8F44-EED600F4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CD5816-098E-4F9B-89ED-7709E69C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86C33E-D0B5-4608-872B-719FA6DB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3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B641E8-6B60-4208-8505-DCA186D9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B93336-D84F-4D98-90DF-BFA0386FD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F725F-8730-4DDC-9BD6-4FDBC783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FFEC-FBA3-4AD4-AA34-033729BDA017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10D9A-E78A-459B-9AE9-4A600B91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FE879-7048-477F-B58F-D2C3F6008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A399C-30FF-41B9-9462-2E362EF8A4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9C993E-2572-4F3D-BC5F-050184BCAC8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18" Type="http://schemas.openxmlformats.org/officeDocument/2006/relationships/slide" Target="slide27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26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11" Type="http://schemas.openxmlformats.org/officeDocument/2006/relationships/slide" Target="slide21.xml"/><Relationship Id="rId5" Type="http://schemas.openxmlformats.org/officeDocument/2006/relationships/image" Target="../media/image15.png"/><Relationship Id="rId15" Type="http://schemas.openxmlformats.org/officeDocument/2006/relationships/slide" Target="slide25.xml"/><Relationship Id="rId10" Type="http://schemas.openxmlformats.org/officeDocument/2006/relationships/slide" Target="slide20.xml"/><Relationship Id="rId19" Type="http://schemas.openxmlformats.org/officeDocument/2006/relationships/slide" Target="slide29.xml"/><Relationship Id="rId4" Type="http://schemas.openxmlformats.org/officeDocument/2006/relationships/image" Target="../media/image14.png"/><Relationship Id="rId9" Type="http://schemas.openxmlformats.org/officeDocument/2006/relationships/slide" Target="slide19.xml"/><Relationship Id="rId1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6C63ED1-FA18-4A5A-90A2-36221E473565}"/>
              </a:ext>
            </a:extLst>
          </p:cNvPr>
          <p:cNvGrpSpPr/>
          <p:nvPr/>
        </p:nvGrpSpPr>
        <p:grpSpPr>
          <a:xfrm>
            <a:off x="3775075" y="-1225181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658721DB-2AAD-487C-8652-3177A06A7EA0}"/>
                </a:ext>
              </a:extLst>
            </p:cNvPr>
            <p:cNvSpPr/>
            <p:nvPr/>
          </p:nvSpPr>
          <p:spPr>
            <a:xfrm>
              <a:off x="3054602" y="2069993"/>
              <a:ext cx="3950651" cy="4349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endParaRPr sz="13800" kern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75075" y="572900"/>
            <a:ext cx="470181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BÀI CŨ</a:t>
            </a:r>
            <a:endParaRPr lang="en-US" sz="4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22" y="181014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TÍNH CHẤT: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968745" y="2189017"/>
            <a:ext cx="4572090" cy="22167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7800109" y="2092036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0065390" y="221633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435403" y="3327559"/>
            <a:ext cx="411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71690" y="3008272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25255" y="2680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66255" y="2481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65528" y="2740533"/>
            <a:ext cx="29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58789" y="4121457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6097" y="3833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76691" y="3548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38869" y="3785443"/>
            <a:ext cx="39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6968745" y="3661381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0307" y="1195871"/>
                <a:ext cx="6325496" cy="227485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?2: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vẽ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:</a:t>
                </a: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Tính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2800" b="1" u="sng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c) 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Hãy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tên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cặp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đồng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lại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chúng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7" y="1195871"/>
                <a:ext cx="6325496" cy="2274854"/>
              </a:xfrm>
              <a:prstGeom prst="rect">
                <a:avLst/>
              </a:prstGeom>
              <a:blipFill>
                <a:blip r:embed="rId3"/>
                <a:stretch>
                  <a:fillRect l="-1925" t="-2133" r="-1732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155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38335"/>
              </p:ext>
            </p:extLst>
          </p:nvPr>
        </p:nvGraphicFramePr>
        <p:xfrm>
          <a:off x="3726871" y="1195871"/>
          <a:ext cx="1477741" cy="44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871" y="1195871"/>
                        <a:ext cx="1477741" cy="44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3835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TÍNH CHẤT: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968745" y="2189017"/>
            <a:ext cx="4572090" cy="22167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7800109" y="2092036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0065390" y="221633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435403" y="3327559"/>
            <a:ext cx="411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71690" y="3008272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25255" y="2680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66255" y="2481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65528" y="2740533"/>
            <a:ext cx="29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58789" y="4121457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6097" y="3833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76691" y="3548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38869" y="3785443"/>
            <a:ext cx="39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6968745" y="3661381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0307" y="1195871"/>
            <a:ext cx="63254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?2: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155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726871" y="1195871"/>
          <a:ext cx="1477741" cy="44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914400" imgH="241300" progId="Equation.3">
                  <p:embed/>
                </p:oleObj>
              </mc:Choice>
              <mc:Fallback>
                <p:oleObj name="Equation" r:id="rId3" imgW="914400" imgH="2413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871" y="1195871"/>
                        <a:ext cx="1477741" cy="44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306" y="1964809"/>
                <a:ext cx="6343523" cy="44966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=180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=135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2800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Tương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tự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ta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135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đối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đỉnh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c) Ba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cặp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đồng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lại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=45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964809"/>
                <a:ext cx="6343523" cy="4496680"/>
              </a:xfrm>
              <a:prstGeom prst="rect">
                <a:avLst/>
              </a:prstGeom>
              <a:blipFill>
                <a:blip r:embed="rId5"/>
                <a:stretch>
                  <a:fillRect l="-1919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40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TÍNH CHẤT: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83" y="1625209"/>
            <a:ext cx="5344238" cy="4977110"/>
          </a:xfrm>
          <a:prstGeom prst="ellipse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Nếu đường thẳng c cắt 2 đường thẳng a và b, trong các góc tạo thành có 1 cặp góc so le trong bằng nhau thì </a:t>
            </a:r>
            <a:r>
              <a:rPr lang="pt-BR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các cặp góc so le trong còn lại và các cặp góc đồng vị </a:t>
            </a:r>
            <a:r>
              <a:rPr lang="pt-BR" sz="28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như thế nào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458635" y="2598170"/>
            <a:ext cx="4572090" cy="22167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7289999" y="2501189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9555280" y="262548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925293" y="3736712"/>
            <a:ext cx="411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458635" y="4070534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093579" y="34414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289409" y="50622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748275" y="21803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Arc 22"/>
          <p:cNvSpPr/>
          <p:nvPr/>
        </p:nvSpPr>
        <p:spPr>
          <a:xfrm rot="11828267">
            <a:off x="8636087" y="2599442"/>
            <a:ext cx="825677" cy="1053957"/>
          </a:xfrm>
          <a:prstGeom prst="arc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67021">
            <a:off x="7416110" y="3979659"/>
            <a:ext cx="825677" cy="1053957"/>
          </a:xfrm>
          <a:prstGeom prst="arc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99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TÍNH CHẤT: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904" y="2366986"/>
            <a:ext cx="11460215" cy="2740164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 le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 le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207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6C63ED1-FA18-4A5A-90A2-36221E473565}"/>
              </a:ext>
            </a:extLst>
          </p:cNvPr>
          <p:cNvGrpSpPr/>
          <p:nvPr/>
        </p:nvGrpSpPr>
        <p:grpSpPr>
          <a:xfrm>
            <a:off x="4022918" y="-1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658721DB-2AAD-487C-8652-3177A06A7EA0}"/>
                </a:ext>
              </a:extLst>
            </p:cNvPr>
            <p:cNvSpPr/>
            <p:nvPr/>
          </p:nvSpPr>
          <p:spPr>
            <a:xfrm>
              <a:off x="2890903" y="4683641"/>
              <a:ext cx="3950651" cy="52116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16600" kern="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3</a:t>
              </a:r>
              <a:endParaRPr sz="16600" kern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98163" y="1546297"/>
            <a:ext cx="3549844" cy="11237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0186" y="600738"/>
            <a:ext cx="8458200" cy="3439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>
              <a:defRPr/>
            </a:pPr>
            <a:r>
              <a:rPr lang="en-US" sz="7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lt"/>
                <a:cs typeface="Calibri"/>
              </a:rPr>
              <a:t>Game:</a:t>
            </a:r>
          </a:p>
          <a:p>
            <a:pPr algn="ctr">
              <a:defRPr/>
            </a:pPr>
            <a:r>
              <a:rPr lang="en-US" sz="7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lt"/>
                <a:cs typeface="Calibri"/>
              </a:rPr>
              <a:t>CAR </a:t>
            </a:r>
            <a:r>
              <a:rPr lang="en-US" sz="7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lt"/>
                <a:cs typeface="Calibri"/>
              </a:rPr>
              <a:t>RACER</a:t>
            </a:r>
          </a:p>
          <a:p>
            <a:pPr algn="ctr">
              <a:defRPr/>
            </a:pPr>
            <a:r>
              <a:rPr lang="en-US" sz="7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lt"/>
                <a:cs typeface="Calibri"/>
              </a:rPr>
              <a:t>BÀI 21 - 22 (SGK) </a:t>
            </a:r>
            <a:endParaRPr lang="en-US" sz="72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25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1113"/>
            <a:ext cx="6248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-8382000" y="47244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-115824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99822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19263" y="1295400"/>
            <a:ext cx="6858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2" name="Oval 41"/>
          <p:cNvSpPr/>
          <p:nvPr/>
        </p:nvSpPr>
        <p:spPr>
          <a:xfrm>
            <a:off x="1719263" y="2286000"/>
            <a:ext cx="685800" cy="6858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pic>
        <p:nvPicPr>
          <p:cNvPr id="76811" name="Picture 6" descr="C:\Users\DV4T\Desktop\chequered-flag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6" descr="C:\Users\DV4T\Desktop\chequered-flag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3048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6" descr="C:\Users\DV4T\Desktop\chequered-flag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3048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6" descr="C:\Users\DV4T\Desktop\chequered-flag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29845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C:\Users\DV4T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42026"/>
            <a:ext cx="533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DV4T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019801"/>
            <a:ext cx="53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5-Point Star 20">
            <a:hlinkClick r:id="rId7" action="ppaction://hlinksldjump"/>
          </p:cNvPr>
          <p:cNvSpPr/>
          <p:nvPr/>
        </p:nvSpPr>
        <p:spPr>
          <a:xfrm>
            <a:off x="9296400" y="873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1</a:t>
            </a:r>
            <a:endParaRPr lang="en-US" sz="3600" dirty="0"/>
          </a:p>
        </p:txBody>
      </p:sp>
      <p:sp>
        <p:nvSpPr>
          <p:cNvPr id="54" name="5-Point Star 53">
            <a:hlinkClick r:id="rId8" action="ppaction://hlinksldjump"/>
          </p:cNvPr>
          <p:cNvSpPr/>
          <p:nvPr/>
        </p:nvSpPr>
        <p:spPr>
          <a:xfrm>
            <a:off x="9296400" y="9255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55" name="5-Point Star 54">
            <a:hlinkClick r:id="rId9" action="ppaction://hlinksldjump"/>
          </p:cNvPr>
          <p:cNvSpPr/>
          <p:nvPr/>
        </p:nvSpPr>
        <p:spPr>
          <a:xfrm>
            <a:off x="9296400" y="17637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56" name="5-Point Star 55">
            <a:hlinkClick r:id="rId10" action="ppaction://hlinksldjump"/>
          </p:cNvPr>
          <p:cNvSpPr/>
          <p:nvPr/>
        </p:nvSpPr>
        <p:spPr>
          <a:xfrm>
            <a:off x="9296400" y="26019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57" name="5-Point Star 56">
            <a:hlinkClick r:id="rId11" action="ppaction://hlinksldjump"/>
          </p:cNvPr>
          <p:cNvSpPr/>
          <p:nvPr/>
        </p:nvSpPr>
        <p:spPr>
          <a:xfrm>
            <a:off x="9296400" y="34401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5</a:t>
            </a:r>
            <a:endParaRPr lang="en-US" sz="3600" dirty="0"/>
          </a:p>
        </p:txBody>
      </p:sp>
      <p:sp>
        <p:nvSpPr>
          <p:cNvPr id="58" name="5-Point Star 57">
            <a:hlinkClick r:id="rId12" action="ppaction://hlinksldjump"/>
          </p:cNvPr>
          <p:cNvSpPr/>
          <p:nvPr/>
        </p:nvSpPr>
        <p:spPr>
          <a:xfrm>
            <a:off x="9296400" y="42783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6</a:t>
            </a:r>
            <a:endParaRPr lang="en-US" sz="3600" dirty="0"/>
          </a:p>
        </p:txBody>
      </p:sp>
      <p:sp>
        <p:nvSpPr>
          <p:cNvPr id="59" name="5-Point Star 58">
            <a:hlinkClick r:id="rId13" action="ppaction://hlinksldjump"/>
          </p:cNvPr>
          <p:cNvSpPr/>
          <p:nvPr/>
        </p:nvSpPr>
        <p:spPr>
          <a:xfrm>
            <a:off x="9296400" y="51165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7</a:t>
            </a:r>
            <a:endParaRPr lang="en-US" sz="3600" dirty="0"/>
          </a:p>
        </p:txBody>
      </p:sp>
      <p:sp>
        <p:nvSpPr>
          <p:cNvPr id="60" name="5-Point Star 59">
            <a:hlinkClick r:id="rId14" action="ppaction://hlinksldjump"/>
          </p:cNvPr>
          <p:cNvSpPr/>
          <p:nvPr/>
        </p:nvSpPr>
        <p:spPr>
          <a:xfrm>
            <a:off x="9296400" y="59547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8</a:t>
            </a:r>
            <a:endParaRPr lang="en-US" sz="3600" dirty="0"/>
          </a:p>
        </p:txBody>
      </p:sp>
      <p:sp>
        <p:nvSpPr>
          <p:cNvPr id="26" name="5-Point Star 25">
            <a:hlinkClick r:id="rId15" action="ppaction://hlinksldjump"/>
          </p:cNvPr>
          <p:cNvSpPr/>
          <p:nvPr/>
        </p:nvSpPr>
        <p:spPr>
          <a:xfrm>
            <a:off x="1524000" y="3757146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9</a:t>
            </a:r>
            <a:endParaRPr lang="en-US" sz="3600" dirty="0"/>
          </a:p>
        </p:txBody>
      </p:sp>
      <p:sp>
        <p:nvSpPr>
          <p:cNvPr id="27" name="5-Point Star 26">
            <a:hlinkClick r:id="rId16" action="ppaction://hlinksldjump"/>
          </p:cNvPr>
          <p:cNvSpPr/>
          <p:nvPr/>
        </p:nvSpPr>
        <p:spPr>
          <a:xfrm>
            <a:off x="1539762" y="4752378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sp>
        <p:nvSpPr>
          <p:cNvPr id="28" name="TextBox 27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1719263" y="48895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chemeClr val="bg1"/>
                </a:solidFill>
              </a:rPr>
              <a:t>10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5-Point Star 28">
            <a:hlinkClick r:id="rId18" action="ppaction://hlinksldjump"/>
          </p:cNvPr>
          <p:cNvSpPr/>
          <p:nvPr/>
        </p:nvSpPr>
        <p:spPr>
          <a:xfrm>
            <a:off x="1371601" y="5672735"/>
            <a:ext cx="1219199" cy="948728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11</a:t>
            </a:r>
            <a:endParaRPr lang="en-US" sz="2000" dirty="0"/>
          </a:p>
        </p:txBody>
      </p:sp>
      <p:pic>
        <p:nvPicPr>
          <p:cNvPr id="7" name="Picture 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055" y="76159"/>
            <a:ext cx="1716445" cy="11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417 -1.93888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-1.9833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00417 -1.93889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277 -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2948 L -0.00434 -0.237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23792 L -0.00434 -0.34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3489 L -0.00434 -0.437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43908 L -0.00434 -0.538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53757 L -0.00434 -0.637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63746 L -0.00434 -0.737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73734 L -0.00434 -0.837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277 -0.1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2948 L -0.00434 -0.2379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23792 L -0.00434 -0.34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3489 L -0.00434 -0.43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43908 L -0.00434 -0.53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53757 L -0.00434 -0.637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63746 L -0.00434 -0.7373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73734 L -0.00434 -0.837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0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1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9774" y="2973298"/>
                <a:ext cx="9494365" cy="14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21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rồi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r>
                  <a:rPr lang="en-US" sz="3200" dirty="0" smtClean="0"/>
                  <a:t>:</a:t>
                </a:r>
              </a:p>
              <a:p>
                <a:r>
                  <a:rPr lang="en-US" sz="3200" dirty="0" smtClean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𝑃𝑂𝑅</m:t>
                        </m:r>
                      </m:e>
                    </m:acc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một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…………..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74" y="2973298"/>
                <a:ext cx="9494365" cy="1401602"/>
              </a:xfrm>
              <a:prstGeom prst="rect">
                <a:avLst/>
              </a:prstGeom>
              <a:blipFill>
                <a:blip r:embed="rId2"/>
                <a:stretch>
                  <a:fillRect l="-1670" t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41468" y="3459487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SO LE TRONG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968" y="3710992"/>
            <a:ext cx="3895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53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2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10086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18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1008668" cy="954107"/>
              </a:xfrm>
              <a:prstGeom prst="rect">
                <a:avLst/>
              </a:prstGeom>
              <a:blipFill>
                <a:blip r:embed="rId4"/>
                <a:stretch>
                  <a:fillRect l="-12048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55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TRONG CÙNG PHÍA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06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3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02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02196"/>
              </a:xfrm>
              <a:prstGeom prst="rect">
                <a:avLst/>
              </a:prstGeom>
              <a:blipFill>
                <a:blip r:embed="rId3"/>
                <a:stretch>
                  <a:fillRect l="-1670" t="-3299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 l="-1681" r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684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KIỂM TRA BÀI CŨ: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30306" y="1066530"/>
                <a:ext cx="5308021" cy="14137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Câu 1: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đo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khi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biết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066530"/>
                <a:ext cx="5308021" cy="1413720"/>
              </a:xfrm>
              <a:prstGeom prst="rect">
                <a:avLst/>
              </a:prstGeom>
              <a:blipFill>
                <a:blip r:embed="rId3"/>
                <a:stretch>
                  <a:fillRect l="-2294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ine 7"/>
          <p:cNvSpPr>
            <a:spLocks noChangeShapeType="1"/>
          </p:cNvSpPr>
          <p:nvPr/>
        </p:nvSpPr>
        <p:spPr bwMode="auto">
          <a:xfrm rot="485310">
            <a:off x="6018020" y="3696684"/>
            <a:ext cx="5987048" cy="23027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84"/>
          <p:cNvSpPr txBox="1">
            <a:spLocks noChangeArrowheads="1"/>
          </p:cNvSpPr>
          <p:nvPr/>
        </p:nvSpPr>
        <p:spPr bwMode="auto">
          <a:xfrm>
            <a:off x="6064328" y="2645520"/>
            <a:ext cx="6966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" name="Text Box 85"/>
          <p:cNvSpPr txBox="1">
            <a:spLocks noChangeArrowheads="1"/>
          </p:cNvSpPr>
          <p:nvPr/>
        </p:nvSpPr>
        <p:spPr bwMode="auto">
          <a:xfrm>
            <a:off x="11495312" y="3646621"/>
            <a:ext cx="6966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2" name="Text Box 86"/>
          <p:cNvSpPr txBox="1">
            <a:spLocks noChangeArrowheads="1"/>
          </p:cNvSpPr>
          <p:nvPr/>
        </p:nvSpPr>
        <p:spPr bwMode="auto">
          <a:xfrm>
            <a:off x="7694630" y="875813"/>
            <a:ext cx="6966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10260564" y="6014304"/>
            <a:ext cx="49763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" name="Text Box 88"/>
          <p:cNvSpPr txBox="1">
            <a:spLocks noChangeArrowheads="1"/>
          </p:cNvSpPr>
          <p:nvPr/>
        </p:nvSpPr>
        <p:spPr bwMode="auto">
          <a:xfrm>
            <a:off x="9259297" y="3257821"/>
            <a:ext cx="49763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5" name="Text Box 90"/>
          <p:cNvSpPr txBox="1">
            <a:spLocks noChangeArrowheads="1"/>
          </p:cNvSpPr>
          <p:nvPr/>
        </p:nvSpPr>
        <p:spPr bwMode="auto">
          <a:xfrm>
            <a:off x="7694630" y="3011937"/>
            <a:ext cx="895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45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6" name="Arc 92"/>
          <p:cNvSpPr>
            <a:spLocks/>
          </p:cNvSpPr>
          <p:nvPr/>
        </p:nvSpPr>
        <p:spPr bwMode="auto">
          <a:xfrm rot="12670001">
            <a:off x="8289094" y="3046763"/>
            <a:ext cx="350005" cy="63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601"/>
              <a:gd name="T2" fmla="*/ 5052 w 21600"/>
              <a:gd name="T3" fmla="*/ 42601 h 42601"/>
              <a:gd name="T4" fmla="*/ 0 w 21600"/>
              <a:gd name="T5" fmla="*/ 21600 h 4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6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</a:path>
              <a:path w="21600" h="426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57" name="Arc 92"/>
          <p:cNvSpPr>
            <a:spLocks/>
          </p:cNvSpPr>
          <p:nvPr/>
        </p:nvSpPr>
        <p:spPr bwMode="auto">
          <a:xfrm rot="12709647" flipH="1">
            <a:off x="9847773" y="4041383"/>
            <a:ext cx="342695" cy="61124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601"/>
              <a:gd name="T2" fmla="*/ 5052 w 21600"/>
              <a:gd name="T3" fmla="*/ 42601 h 42601"/>
              <a:gd name="T4" fmla="*/ 0 w 21600"/>
              <a:gd name="T5" fmla="*/ 21600 h 4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6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</a:path>
              <a:path w="21600" h="426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rot="485310">
            <a:off x="7043072" y="1573479"/>
            <a:ext cx="4239178" cy="436418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30306" y="3211992"/>
                <a:ext cx="5308021" cy="185897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Bài </a:t>
                </a:r>
                <a:r>
                  <a:rPr lang="en-US" sz="2800" b="1" u="sng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làm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𝐴𝑂𝐶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=45° (đố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đỉ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(kb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 135° 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3211992"/>
                <a:ext cx="5308021" cy="1858970"/>
              </a:xfrm>
              <a:prstGeom prst="rect">
                <a:avLst/>
              </a:prstGeom>
              <a:blipFill>
                <a:blip r:embed="rId4"/>
                <a:stretch>
                  <a:fillRect l="-2294" t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 l="-1681" r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SO LE TRONG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45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5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9774" y="2973298"/>
                <a:ext cx="9494365" cy="14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21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rồi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r>
                  <a:rPr lang="en-US" sz="3200" dirty="0" smtClean="0"/>
                  <a:t>:</a:t>
                </a:r>
              </a:p>
              <a:p>
                <a:r>
                  <a:rPr lang="en-US" sz="3200" dirty="0"/>
                  <a:t>B</a:t>
                </a:r>
                <a:r>
                  <a:rPr lang="en-US" sz="3200" dirty="0" smtClean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𝑂𝑃𝐼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𝑇𝑁𝑂</m:t>
                        </m:r>
                      </m:e>
                    </m:acc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một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…………..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74" y="2973298"/>
                <a:ext cx="9494365" cy="1444050"/>
              </a:xfrm>
              <a:prstGeom prst="rect">
                <a:avLst/>
              </a:prstGeom>
              <a:blipFill>
                <a:blip r:embed="rId2"/>
                <a:stretch>
                  <a:fillRect l="-1670" t="-5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41468" y="3459487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02" y="3695323"/>
            <a:ext cx="3895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94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6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 l="-1681" r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4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TRONG CÙNG PHÍA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56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1627803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0256" y="3355265"/>
            <a:ext cx="7111227" cy="134165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  <a:prstDash val="dash"/>
                </a:ln>
              </a:rPr>
              <a:t>MAY MẮN QUÁ ĐIIIIIII </a:t>
            </a:r>
            <a:br>
              <a:rPr lang="en-US" sz="2800" dirty="0" smtClean="0">
                <a:ln>
                  <a:solidFill>
                    <a:schemeClr val="tx1"/>
                  </a:solidFill>
                  <a:prstDash val="dash"/>
                </a:ln>
              </a:rPr>
            </a:br>
            <a:r>
              <a:rPr lang="en-US" sz="2800" dirty="0" smtClean="0">
                <a:ln>
                  <a:solidFill>
                    <a:schemeClr val="tx1"/>
                  </a:solidFill>
                  <a:prstDash val="dash"/>
                </a:ln>
              </a:rPr>
              <a:t>KHÔNG CẦN TRẢ LỜI CÂU HỎI NÈ</a:t>
            </a:r>
            <a:endParaRPr lang="en-US" sz="2800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856351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8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ĐỐI ĐỈNH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54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9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4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52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10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4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32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11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242061" y="3468165"/>
                <a:ext cx="2073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32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61" y="3468165"/>
                <a:ext cx="2073897" cy="830997"/>
              </a:xfrm>
              <a:prstGeom prst="rect">
                <a:avLst/>
              </a:prstGeom>
              <a:blipFill>
                <a:blip r:embed="rId4"/>
                <a:stretch>
                  <a:fillRect l="-470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4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81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97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F03E2F-BCA9-4037-874A-4E45D61D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28117" r="28606" b="39788"/>
          <a:stretch/>
        </p:blipFill>
        <p:spPr>
          <a:xfrm>
            <a:off x="2415998" y="1022684"/>
            <a:ext cx="7737401" cy="342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id="{61C98E54-91A9-4E90-BB78-60738D904E38}"/>
                </a:ext>
              </a:extLst>
            </p:cNvPr>
            <p:cNvSpPr/>
            <p:nvPr/>
          </p:nvSpPr>
          <p:spPr>
            <a:xfrm>
              <a:off x="3037834" y="1471251"/>
              <a:ext cx="3950651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4800" kern="0">
                  <a:latin typeface="Open Sans"/>
                  <a:ea typeface="Open Sans"/>
                  <a:cs typeface="Open Sans"/>
                  <a:sym typeface="Open Sans"/>
                </a:rPr>
                <a:t>BYe</a:t>
              </a:r>
              <a:endParaRPr sz="48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KIỂM TRA BÀI CŨ: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30306" y="1039905"/>
                <a:ext cx="6654239" cy="183024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2: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Nếu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quay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cạnh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CD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sao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Ta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nói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đoạn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thẳng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AB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CD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như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thế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039905"/>
                <a:ext cx="6654239" cy="1830245"/>
              </a:xfrm>
              <a:prstGeom prst="rect">
                <a:avLst/>
              </a:prstGeom>
              <a:blipFill>
                <a:blip r:embed="rId3"/>
                <a:stretch>
                  <a:fillRect l="-1830" t="-2980" b="-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367223" y="1835918"/>
            <a:ext cx="2783635" cy="3917709"/>
          </a:xfrm>
          <a:prstGeom prst="line">
            <a:avLst/>
          </a:prstGeom>
          <a:noFill/>
          <a:ln w="57150">
            <a:solidFill>
              <a:srgbClr val="000000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rot="485310">
            <a:off x="7363073" y="3592309"/>
            <a:ext cx="4583821" cy="17630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84"/>
          <p:cNvSpPr txBox="1">
            <a:spLocks noChangeArrowheads="1"/>
          </p:cNvSpPr>
          <p:nvPr/>
        </p:nvSpPr>
        <p:spPr bwMode="auto">
          <a:xfrm>
            <a:off x="7378958" y="3245498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10884158" y="3778898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8489051" y="1453831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10503158" y="5525001"/>
            <a:ext cx="38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8750558" y="3474098"/>
            <a:ext cx="38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5" name="Text Box 89"/>
          <p:cNvSpPr txBox="1">
            <a:spLocks noChangeArrowheads="1"/>
          </p:cNvSpPr>
          <p:nvPr/>
        </p:nvSpPr>
        <p:spPr bwMode="auto">
          <a:xfrm>
            <a:off x="8829093" y="308869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90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6" name="Text Box 90"/>
          <p:cNvSpPr txBox="1">
            <a:spLocks noChangeArrowheads="1"/>
          </p:cNvSpPr>
          <p:nvPr/>
        </p:nvSpPr>
        <p:spPr bwMode="auto">
          <a:xfrm>
            <a:off x="8452119" y="289677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45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7" name="Arc 92"/>
          <p:cNvSpPr>
            <a:spLocks/>
          </p:cNvSpPr>
          <p:nvPr/>
        </p:nvSpPr>
        <p:spPr bwMode="auto">
          <a:xfrm rot="11031733">
            <a:off x="9037989" y="3101308"/>
            <a:ext cx="196751" cy="467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601"/>
              <a:gd name="T2" fmla="*/ 5052 w 21600"/>
              <a:gd name="T3" fmla="*/ 42601 h 42601"/>
              <a:gd name="T4" fmla="*/ 0 w 21600"/>
              <a:gd name="T5" fmla="*/ 21600 h 4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6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</a:path>
              <a:path w="21600" h="426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0305" y="3335300"/>
                <a:ext cx="6654239" cy="138499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u="sng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làm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nói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AB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vuông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CD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tại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O.</a:t>
                </a:r>
              </a:p>
              <a:p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Ký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hiệu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" y="3335300"/>
                <a:ext cx="6654239" cy="1384995"/>
              </a:xfrm>
              <a:prstGeom prst="rect">
                <a:avLst/>
              </a:prstGeom>
              <a:blipFill>
                <a:blip r:embed="rId4"/>
                <a:stretch>
                  <a:fillRect l="-1830" t="-3493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4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093 L 0.13711 -0.0312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125 -0.004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6" grpId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85" y="225253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id="{61C98E54-91A9-4E90-BB78-60738D904E38}"/>
                </a:ext>
              </a:extLst>
            </p:cNvPr>
            <p:cNvSpPr/>
            <p:nvPr/>
          </p:nvSpPr>
          <p:spPr>
            <a:xfrm>
              <a:off x="2884347" y="172767"/>
              <a:ext cx="3950651" cy="1269126"/>
            </a:xfrm>
            <a:prstGeom prst="round2Same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3600" i="1" kern="0" dirty="0" smtClean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TIẾT 5 – BÀI 3</a:t>
              </a: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9530" y="1105988"/>
            <a:ext cx="10493829" cy="146423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CÁC GÓC TẠO BỞI MỘT ĐƯỜNG THẲNG CẮT HAI ĐƯỜNG THẲNG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2735865"/>
            <a:ext cx="3413759" cy="715089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GSTT: HÀ TRƯƠNG MỸ LINH</a:t>
            </a:r>
          </a:p>
          <a:p>
            <a:r>
              <a:rPr lang="en-US" dirty="0" smtClean="0"/>
              <a:t>LỚP:   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sz="28700" kern="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1</a:t>
              </a:r>
              <a:endParaRPr sz="28700" kern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59633" y="627941"/>
            <a:ext cx="10748865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GÓC SO LE TRONG. GÓC ĐỒNG VỊ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GÓC SO LE TRONG. GÓC ĐỒNG VỊ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306" y="1039905"/>
            <a:ext cx="6654239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(?)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A?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B.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393169" y="4967936"/>
            <a:ext cx="4497354" cy="11663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296538" y="2519265"/>
            <a:ext cx="3769567" cy="383488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084545" y="1894892"/>
            <a:ext cx="4397828" cy="137160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7154393" y="346916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A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9605297" y="516524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B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11291873" y="2018453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/>
              <a:t>a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1482373" y="4479082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b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0982157" y="5811068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8171675" y="2918458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92002" y="2431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70046" y="27267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13150" y="3126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078405" y="5025510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691752" y="4573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05404" y="4646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90066" y="50474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0306" y="2424900"/>
                <a:ext cx="6654239" cy="14130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 le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à 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à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2424900"/>
                <a:ext cx="6654239" cy="1413079"/>
              </a:xfrm>
              <a:prstGeom prst="rect">
                <a:avLst/>
              </a:prstGeom>
              <a:blipFill>
                <a:blip r:embed="rId3"/>
                <a:stretch>
                  <a:fillRect l="-1830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V="1">
            <a:off x="7763993" y="1748546"/>
            <a:ext cx="4181217" cy="1296062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828766" y="3055080"/>
            <a:ext cx="1948380" cy="1960071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281082" y="5016409"/>
            <a:ext cx="2496064" cy="61021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3" name="Block Arc 82"/>
          <p:cNvSpPr/>
          <p:nvPr/>
        </p:nvSpPr>
        <p:spPr>
          <a:xfrm rot="6683751">
            <a:off x="8055667" y="2872859"/>
            <a:ext cx="724221" cy="582342"/>
          </a:xfrm>
          <a:prstGeom prst="blockArc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Block Arc 83"/>
          <p:cNvSpPr/>
          <p:nvPr/>
        </p:nvSpPr>
        <p:spPr>
          <a:xfrm rot="17482742">
            <a:off x="8645500" y="4453275"/>
            <a:ext cx="724221" cy="582342"/>
          </a:xfrm>
          <a:prstGeom prst="blockArc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5899713" y="3048081"/>
            <a:ext cx="1889091" cy="592149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804260" y="3029472"/>
            <a:ext cx="1972886" cy="198630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9728720" y="4967936"/>
            <a:ext cx="2258434" cy="57574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Block Arc 94"/>
          <p:cNvSpPr/>
          <p:nvPr/>
        </p:nvSpPr>
        <p:spPr>
          <a:xfrm rot="12001255">
            <a:off x="7237847" y="3138977"/>
            <a:ext cx="1099983" cy="544048"/>
          </a:xfrm>
          <a:prstGeom prst="blockArc">
            <a:avLst>
              <a:gd name="adj1" fmla="val 10692737"/>
              <a:gd name="adj2" fmla="val 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Block Arc 95"/>
          <p:cNvSpPr/>
          <p:nvPr/>
        </p:nvSpPr>
        <p:spPr>
          <a:xfrm rot="908746">
            <a:off x="9377161" y="4542369"/>
            <a:ext cx="1099983" cy="577491"/>
          </a:xfrm>
          <a:prstGeom prst="blockArc">
            <a:avLst>
              <a:gd name="adj1" fmla="val 10692737"/>
              <a:gd name="adj2" fmla="val 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83" grpId="0" animBg="1"/>
      <p:bldP spid="83" grpId="1" animBg="1"/>
      <p:bldP spid="84" grpId="0" animBg="1"/>
      <p:bldP spid="84" grpId="1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GÓC SO LE TRONG. GÓC ĐỒNG VỊ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306" y="1039905"/>
            <a:ext cx="665423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393169" y="4967936"/>
            <a:ext cx="4497354" cy="11663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296538" y="2519265"/>
            <a:ext cx="3769567" cy="383488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084545" y="1894892"/>
            <a:ext cx="4397828" cy="137160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7154393" y="346916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A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9605297" y="516524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B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11291873" y="2018453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/>
              <a:t>a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1482373" y="4479082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71675" y="2918458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92002" y="2431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70046" y="27267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13150" y="3126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078405" y="5025510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691752" y="4573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05404" y="4646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90066" y="50474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12194" y="1812725"/>
                <a:ext cx="6237972" cy="14130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đồng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  <a:cs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" y="1812725"/>
                <a:ext cx="6237972" cy="1413079"/>
              </a:xfrm>
              <a:prstGeom prst="rect">
                <a:avLst/>
              </a:prstGeom>
              <a:blipFill>
                <a:blip r:embed="rId3"/>
                <a:stretch>
                  <a:fillRect l="-1951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0306" y="3384976"/>
                <a:ext cx="6237972" cy="14130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c) 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phía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3384976"/>
                <a:ext cx="6237972" cy="1413079"/>
              </a:xfrm>
              <a:prstGeom prst="rect">
                <a:avLst/>
              </a:prstGeom>
              <a:blipFill>
                <a:blip r:embed="rId4"/>
                <a:stretch>
                  <a:fillRect l="-1951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0681180" y="558249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x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0061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GÓC SO LE TRONG. GÓC ĐỒNG VỊ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307" y="1039905"/>
            <a:ext cx="632549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?1: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 le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7393169" y="4957178"/>
            <a:ext cx="4497354" cy="11663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084546" y="2226833"/>
            <a:ext cx="3981560" cy="4116556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6755803" y="1846556"/>
            <a:ext cx="4993270" cy="148357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7188824" y="326405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A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9605297" y="515448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B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1291873" y="145543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 smtClean="0"/>
              <a:t>z</a:t>
            </a:r>
            <a:endParaRPr lang="en-US" altLang="en-US" b="0" dirty="0"/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1482373" y="4468324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u</a:t>
            </a:r>
            <a:endParaRPr lang="en-US" altLang="en-US" b="0" dirty="0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0982157" y="580031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x</a:t>
            </a:r>
            <a:endParaRPr lang="en-US" alt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8171675" y="2907700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92002" y="24206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70046" y="2716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13150" y="3116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078405" y="5014752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91752" y="456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05404" y="46356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390066" y="5036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7352803" y="210011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y</a:t>
            </a:r>
            <a:endParaRPr lang="en-US" altLang="en-US" b="0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6556007" y="2809329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t</a:t>
            </a:r>
            <a:endParaRPr lang="en-US" altLang="en-US" b="0" dirty="0"/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7230593" y="46054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endParaRPr lang="en-US" alt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0306" y="2594261"/>
                <a:ext cx="4200279" cy="27338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 le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lphaLcParenR" startAt="2"/>
                </a:pP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đồng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2594261"/>
                <a:ext cx="4200279" cy="2733825"/>
              </a:xfrm>
              <a:prstGeom prst="rect">
                <a:avLst/>
              </a:prstGeom>
              <a:blipFill>
                <a:blip r:embed="rId2"/>
                <a:stretch>
                  <a:fillRect l="-2894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1481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700" kern="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2</a:t>
              </a:r>
              <a:endParaRPr kumimoji="0" sz="28700" b="1" i="0" u="none" strike="noStrike" kern="0" cap="all" spc="0" normalizeH="0" baseline="0" noProof="0" dirty="0">
                <a:ln>
                  <a:noFill/>
                </a:ln>
                <a:solidFill>
                  <a:srgbClr val="282A3A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34697" y="627941"/>
            <a:ext cx="3540967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</a:t>
            </a:r>
            <a:r>
              <a:rPr lang="en-US" sz="5400" b="1" dirty="0" smtClean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CHẤT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视频"/>
</p:tagLst>
</file>

<file path=ppt/theme/theme1.xml><?xml version="1.0" encoding="utf-8"?>
<a:theme xmlns:a="http://schemas.openxmlformats.org/drawingml/2006/main" name="Office 主题​​">
  <a:themeElements>
    <a:clrScheme name="自定义 116">
      <a:dk1>
        <a:srgbClr val="5F5F5F"/>
      </a:dk1>
      <a:lt1>
        <a:srgbClr val="FFFFFF"/>
      </a:lt1>
      <a:dk2>
        <a:srgbClr val="FFFFFF"/>
      </a:dk2>
      <a:lt2>
        <a:srgbClr val="3F3F3F"/>
      </a:lt2>
      <a:accent1>
        <a:srgbClr val="F9FAFC"/>
      </a:accent1>
      <a:accent2>
        <a:srgbClr val="FFC0C0"/>
      </a:accent2>
      <a:accent3>
        <a:srgbClr val="FF98AB"/>
      </a:accent3>
      <a:accent4>
        <a:srgbClr val="FF7891"/>
      </a:accent4>
      <a:accent5>
        <a:srgbClr val="F35265"/>
      </a:accent5>
      <a:accent6>
        <a:srgbClr val="7F7F7F"/>
      </a:accent6>
      <a:hlink>
        <a:srgbClr val="1C0000"/>
      </a:hlink>
      <a:folHlink>
        <a:srgbClr val="1C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695</Words>
  <Application>Microsoft Office PowerPoint</Application>
  <PresentationFormat>Widescreen</PresentationFormat>
  <Paragraphs>242</Paragraphs>
  <Slides>29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SimSun</vt:lpstr>
      <vt:lpstr>.VnTime</vt:lpstr>
      <vt:lpstr>.VnTimeH</vt:lpstr>
      <vt:lpstr>Arial</vt:lpstr>
      <vt:lpstr>Calibri</vt:lpstr>
      <vt:lpstr>Cambria Math</vt:lpstr>
      <vt:lpstr>等线</vt:lpstr>
      <vt:lpstr>等线 Light</vt:lpstr>
      <vt:lpstr>Lobster 1.3</vt:lpstr>
      <vt:lpstr>Open Sans</vt:lpstr>
      <vt:lpstr>Times New Roman</vt:lpstr>
      <vt:lpstr>Wingdings</vt:lpstr>
      <vt:lpstr>Office 主题​​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2视频</dc:title>
  <dc:creator>陈 西</dc:creator>
  <cp:lastModifiedBy>Admin</cp:lastModifiedBy>
  <cp:revision>70</cp:revision>
  <dcterms:created xsi:type="dcterms:W3CDTF">2019-03-22T09:11:24Z</dcterms:created>
  <dcterms:modified xsi:type="dcterms:W3CDTF">2019-09-18T17:52:30Z</dcterms:modified>
</cp:coreProperties>
</file>