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0" r:id="rId5"/>
    <p:sldId id="267" r:id="rId6"/>
    <p:sldId id="266" r:id="rId7"/>
    <p:sldId id="268" r:id="rId8"/>
    <p:sldId id="26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8797-0D16-4E7A-BC2D-60EF9A7F354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4848-C229-4A3F-A21C-1E9F401FD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ran Minh Trong\Downloads\577ZS-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0"/>
          <a:ext cx="9143998" cy="6868892"/>
        </p:xfrm>
        <a:graphic>
          <a:graphicData uri="http://schemas.openxmlformats.org/drawingml/2006/table">
            <a:tbl>
              <a:tblPr/>
              <a:tblGrid>
                <a:gridCol w="2133599"/>
                <a:gridCol w="3960623"/>
                <a:gridCol w="3049776"/>
              </a:tblGrid>
              <a:tr h="468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Việc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Chi tiết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Phẩm chất của Mã Lương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Mã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Lương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mình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cá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lò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sưởi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bánh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=&gt;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Hồn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nhiên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ham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cải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Mã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Lương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nghèo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cày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cuốc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thùng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múc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nước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đèn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n-US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-&gt;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cụ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lao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hữu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ích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=&gt;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Coi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trọng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lao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tin ở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lao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ra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cải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lòng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nhân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hậu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giúp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đỡ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nghèo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Mã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Lương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chủ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chủ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cung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bắn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chết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chủ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độc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ác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=&gt;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Mã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Lương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dũng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dám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đấu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tranh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xấu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trừng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trị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kẻ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giàu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mà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lam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Mã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Lương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trừng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trị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vua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ngược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vua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độc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ác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lam: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cóc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ghẻ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gà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trụi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lông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thuyền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biển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gió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bão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nhấn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chìm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bọn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vua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=&gt;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run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sợ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trước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cường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quyền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quyết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tâm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diệt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trừ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ác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793">
                <a:tc gridSpan="3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năng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để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phục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ác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mà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dùng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để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trừng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trị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ác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minh”?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39925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1/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Dòng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pháp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minh”?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2/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Vậy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biện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pháp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 (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142037"/>
            <a:ext cx="2286000" cy="715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Bức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1</a:t>
            </a:r>
            <a:endParaRPr lang="en-US" b="1" dirty="0"/>
          </a:p>
        </p:txBody>
      </p:sp>
      <p:pic>
        <p:nvPicPr>
          <p:cNvPr id="4" name="Picture 2" descr="C:\Users\Tran Minh Trong\Downloads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ran Minh Trong\Downloads\Mã lương vẽ cá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3581400"/>
          </a:xfrm>
          <a:prstGeom prst="rect">
            <a:avLst/>
          </a:prstGeom>
          <a:noFill/>
        </p:spPr>
      </p:pic>
      <p:pic>
        <p:nvPicPr>
          <p:cNvPr id="6" name="Picture 2" descr="C:\Users\Tran Minh Trong\Downloads\Vẽ cho người nghè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144000" cy="2895600"/>
          </a:xfrm>
          <a:prstGeom prst="rect">
            <a:avLst/>
          </a:prstGeom>
          <a:noFill/>
        </p:spPr>
      </p:pic>
      <p:pic>
        <p:nvPicPr>
          <p:cNvPr id="7" name="Picture 2" descr="C:\Users\Tran Minh Trong\Downloads\Mã lương vẽ chi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95600" y="6142037"/>
            <a:ext cx="22860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ran Minh Trong\Downloads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4876801" cy="6096000"/>
          </a:xfrm>
          <a:prstGeom prst="rect">
            <a:avLst/>
          </a:prstGeom>
          <a:noFill/>
        </p:spPr>
      </p:pic>
      <p:pic>
        <p:nvPicPr>
          <p:cNvPr id="5" name="Picture 2" descr="C:\Users\Tran Minh Trong\Downloads\Mã lương bắn cu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648200" cy="6324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6142037"/>
            <a:ext cx="22860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ran Minh Trong\Downloads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6142037"/>
            <a:ext cx="22860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latin typeface="Times New Roman)"/>
              </a:rPr>
              <a:t>3/ </a:t>
            </a:r>
            <a:r>
              <a:rPr lang="en-US" sz="2800" b="1" u="sng" dirty="0" err="1" smtClean="0">
                <a:latin typeface="Times New Roman)"/>
              </a:rPr>
              <a:t>Phân</a:t>
            </a:r>
            <a:r>
              <a:rPr lang="en-US" sz="2800" b="1" u="sng" dirty="0" smtClean="0">
                <a:latin typeface="Times New Roman)"/>
              </a:rPr>
              <a:t> </a:t>
            </a:r>
            <a:r>
              <a:rPr lang="en-US" sz="2800" b="1" u="sng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: </a:t>
            </a:r>
            <a:r>
              <a:rPr lang="en-US" sz="2800" b="1" dirty="0" err="1" smtClean="0">
                <a:latin typeface="Times New Roman)"/>
              </a:rPr>
              <a:t>Chia</a:t>
            </a:r>
            <a:r>
              <a:rPr lang="en-US" sz="2800" b="1" dirty="0" smtClean="0">
                <a:latin typeface="Times New Roman)"/>
              </a:rPr>
              <a:t> </a:t>
            </a:r>
            <a:r>
              <a:rPr lang="en-US" sz="2800" b="1" dirty="0" err="1" smtClean="0">
                <a:latin typeface="Times New Roman)"/>
              </a:rPr>
              <a:t>làm</a:t>
            </a:r>
            <a:r>
              <a:rPr lang="en-US" sz="2800" b="1" dirty="0" smtClean="0">
                <a:latin typeface="Times New Roman)"/>
              </a:rPr>
              <a:t> 5 </a:t>
            </a:r>
            <a:r>
              <a:rPr lang="en-US" sz="2800" b="1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.</a:t>
            </a:r>
            <a:r>
              <a:rPr lang="en-US" sz="2800" b="1" u="sng" dirty="0" smtClean="0">
                <a:latin typeface="Times New Roman)"/>
              </a:rPr>
              <a:t/>
            </a:r>
            <a:br>
              <a:rPr lang="en-US" sz="2800" b="1" u="sng" dirty="0" smtClean="0">
                <a:latin typeface="Times New Roman)"/>
              </a:rPr>
            </a:br>
            <a:endParaRPr lang="en-US" sz="2800" b="1" u="sng" dirty="0">
              <a:latin typeface="Times New Roman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 1</a:t>
            </a:r>
            <a:r>
              <a:rPr lang="en-US" sz="2800" dirty="0" smtClean="0">
                <a:latin typeface="Times New Roman)"/>
              </a:rPr>
              <a:t>: </a:t>
            </a:r>
            <a:r>
              <a:rPr lang="en-US" sz="2800" dirty="0" err="1" smtClean="0">
                <a:latin typeface="Times New Roman)"/>
              </a:rPr>
              <a:t>Từ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đầu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đến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i="1" dirty="0" smtClean="0">
                <a:latin typeface="Times New Roman)"/>
              </a:rPr>
              <a:t>“</a:t>
            </a:r>
            <a:r>
              <a:rPr lang="en-US" sz="2800" b="1" i="1" dirty="0" err="1" smtClean="0">
                <a:latin typeface="Times New Roman)"/>
              </a:rPr>
              <a:t>em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rất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lấy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làm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lạ</a:t>
            </a:r>
            <a:r>
              <a:rPr lang="en-US" sz="2800" i="1" dirty="0" smtClean="0">
                <a:latin typeface="Times New Roman)"/>
              </a:rPr>
              <a:t>” </a:t>
            </a:r>
            <a:r>
              <a:rPr lang="en-US" sz="2800" dirty="0" err="1" smtClean="0">
                <a:latin typeface="Times New Roman)"/>
              </a:rPr>
              <a:t>Mã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Lương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chăm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chỉ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học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vẽ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và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có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được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cây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bút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thần</a:t>
            </a:r>
            <a:r>
              <a:rPr lang="en-US" sz="2800" dirty="0" smtClean="0">
                <a:latin typeface="Times New Roman)"/>
              </a:rPr>
              <a:t>.</a:t>
            </a:r>
          </a:p>
          <a:p>
            <a:pPr algn="just">
              <a:buNone/>
            </a:pPr>
            <a:r>
              <a:rPr lang="en-US" sz="2800" b="1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 2</a:t>
            </a:r>
            <a:r>
              <a:rPr lang="en-US" sz="2800" dirty="0" smtClean="0">
                <a:latin typeface="Times New Roman)"/>
              </a:rPr>
              <a:t>: </a:t>
            </a:r>
            <a:r>
              <a:rPr lang="en-US" sz="2800" dirty="0" err="1" smtClean="0">
                <a:latin typeface="Times New Roman)"/>
              </a:rPr>
              <a:t>Tiếp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theo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đến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i="1" dirty="0" smtClean="0">
                <a:latin typeface="Times New Roman)"/>
              </a:rPr>
              <a:t>“</a:t>
            </a:r>
            <a:r>
              <a:rPr lang="en-US" sz="2800" b="1" i="1" dirty="0" err="1" smtClean="0">
                <a:latin typeface="Times New Roman)"/>
              </a:rPr>
              <a:t>em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vẽ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cho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thùng</a:t>
            </a:r>
            <a:r>
              <a:rPr lang="en-US" sz="2800" i="1" dirty="0" smtClean="0">
                <a:latin typeface="Times New Roman)"/>
              </a:rPr>
              <a:t>” </a:t>
            </a:r>
            <a:r>
              <a:rPr lang="en-US" sz="2800" dirty="0" err="1" smtClean="0">
                <a:latin typeface="Times New Roman)"/>
              </a:rPr>
              <a:t>Mã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Lương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vẽ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cho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những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người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nghèo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khổ</a:t>
            </a:r>
            <a:r>
              <a:rPr lang="en-US" sz="2800" dirty="0" smtClean="0">
                <a:latin typeface="Times New Roman)"/>
              </a:rPr>
              <a:t>.</a:t>
            </a:r>
          </a:p>
          <a:p>
            <a:pPr algn="just">
              <a:buNone/>
            </a:pPr>
            <a:r>
              <a:rPr lang="en-US" sz="2800" b="1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 3</a:t>
            </a:r>
            <a:r>
              <a:rPr lang="en-US" sz="2800" dirty="0" smtClean="0">
                <a:latin typeface="Times New Roman)"/>
              </a:rPr>
              <a:t>: </a:t>
            </a:r>
            <a:r>
              <a:rPr lang="en-US" sz="2800" dirty="0" err="1" smtClean="0">
                <a:latin typeface="Times New Roman)"/>
              </a:rPr>
              <a:t>Tiếp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theo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đến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i="1" dirty="0" smtClean="0">
                <a:latin typeface="Times New Roman)"/>
              </a:rPr>
              <a:t>“</a:t>
            </a:r>
            <a:r>
              <a:rPr lang="en-US" sz="2800" b="1" i="1" dirty="0" err="1" smtClean="0">
                <a:latin typeface="Times New Roman)"/>
              </a:rPr>
              <a:t>ngựa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tung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vó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phóng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như</a:t>
            </a:r>
            <a:r>
              <a:rPr lang="en-US" sz="2800" b="1" i="1" dirty="0" smtClean="0">
                <a:latin typeface="Times New Roman)"/>
              </a:rPr>
              <a:t> bay</a:t>
            </a:r>
            <a:r>
              <a:rPr lang="en-US" sz="2800" i="1" dirty="0" smtClean="0">
                <a:latin typeface="Times New Roman)"/>
              </a:rPr>
              <a:t>” </a:t>
            </a:r>
            <a:r>
              <a:rPr lang="en-US" sz="2800" dirty="0" err="1" smtClean="0">
                <a:latin typeface="Times New Roman)"/>
              </a:rPr>
              <a:t>Mã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Lương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dùng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bút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thần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chống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lại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tên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địa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chủ</a:t>
            </a:r>
            <a:r>
              <a:rPr lang="en-US" sz="2800" dirty="0" smtClean="0">
                <a:latin typeface="Times New Roman)"/>
              </a:rPr>
              <a:t>.</a:t>
            </a:r>
          </a:p>
          <a:p>
            <a:pPr algn="just">
              <a:buNone/>
            </a:pPr>
            <a:r>
              <a:rPr lang="en-US" sz="2800" b="1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 4</a:t>
            </a:r>
            <a:r>
              <a:rPr lang="en-US" sz="2800" dirty="0" smtClean="0">
                <a:latin typeface="Times New Roman)"/>
              </a:rPr>
              <a:t>: </a:t>
            </a:r>
            <a:r>
              <a:rPr lang="en-US" sz="2800" dirty="0" err="1" smtClean="0">
                <a:latin typeface="Times New Roman)"/>
              </a:rPr>
              <a:t>Tiếp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theo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đến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i="1" dirty="0" smtClean="0">
                <a:latin typeface="Times New Roman)"/>
              </a:rPr>
              <a:t>“</a:t>
            </a:r>
            <a:r>
              <a:rPr lang="en-US" sz="2800" b="1" i="1" dirty="0" err="1" smtClean="0">
                <a:latin typeface="Times New Roman)"/>
              </a:rPr>
              <a:t>những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lớp</a:t>
            </a:r>
            <a:r>
              <a:rPr lang="en-US" sz="2800" b="1" i="1" dirty="0" smtClean="0">
                <a:latin typeface="Times New Roman)"/>
              </a:rPr>
              <a:t> </a:t>
            </a:r>
            <a:r>
              <a:rPr lang="en-US" sz="2800" b="1" i="1" dirty="0" err="1" smtClean="0">
                <a:latin typeface="Times New Roman)"/>
              </a:rPr>
              <a:t>sóng</a:t>
            </a:r>
            <a:r>
              <a:rPr lang="en-US" sz="2800" b="1" i="1" dirty="0" smtClean="0">
                <a:latin typeface="Times New Roman)"/>
              </a:rPr>
              <a:t> hung </a:t>
            </a:r>
            <a:r>
              <a:rPr lang="en-US" sz="2800" b="1" i="1" dirty="0" err="1" smtClean="0">
                <a:latin typeface="Times New Roman)"/>
              </a:rPr>
              <a:t>dữ</a:t>
            </a:r>
            <a:r>
              <a:rPr lang="en-US" sz="2800" i="1" dirty="0" smtClean="0">
                <a:latin typeface="Times New Roman)"/>
              </a:rPr>
              <a:t>” </a:t>
            </a:r>
            <a:r>
              <a:rPr lang="en-US" sz="2800" dirty="0" err="1" smtClean="0">
                <a:latin typeface="Times New Roman)"/>
              </a:rPr>
              <a:t>Mã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Lương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dùng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bút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thần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chống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lại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ông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vua</a:t>
            </a:r>
            <a:r>
              <a:rPr lang="en-US" sz="2800" dirty="0" smtClean="0">
                <a:latin typeface="Times New Roman)"/>
              </a:rPr>
              <a:t> hung </a:t>
            </a:r>
            <a:r>
              <a:rPr lang="en-US" sz="2800" dirty="0" err="1" smtClean="0">
                <a:latin typeface="Times New Roman)"/>
              </a:rPr>
              <a:t>ác</a:t>
            </a:r>
            <a:r>
              <a:rPr lang="en-US" sz="2800" dirty="0" smtClean="0">
                <a:latin typeface="Times New Roman)"/>
              </a:rPr>
              <a:t>.</a:t>
            </a:r>
          </a:p>
          <a:p>
            <a:pPr algn="just">
              <a:buNone/>
            </a:pPr>
            <a:r>
              <a:rPr lang="en-US" sz="2800" b="1" dirty="0" err="1" smtClean="0">
                <a:latin typeface="Times New Roman)"/>
              </a:rPr>
              <a:t>Đoạn</a:t>
            </a:r>
            <a:r>
              <a:rPr lang="en-US" sz="2800" b="1" dirty="0" smtClean="0">
                <a:latin typeface="Times New Roman)"/>
              </a:rPr>
              <a:t> 5</a:t>
            </a:r>
            <a:r>
              <a:rPr lang="en-US" sz="2800" dirty="0" smtClean="0">
                <a:latin typeface="Times New Roman)"/>
              </a:rPr>
              <a:t>: </a:t>
            </a:r>
            <a:r>
              <a:rPr lang="en-US" sz="2800" dirty="0" err="1" smtClean="0">
                <a:latin typeface="Times New Roman)"/>
              </a:rPr>
              <a:t>Còn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lại</a:t>
            </a:r>
            <a:r>
              <a:rPr lang="en-US" sz="2800" dirty="0" smtClean="0">
                <a:latin typeface="Times New Roman)"/>
              </a:rPr>
              <a:t>: </a:t>
            </a:r>
            <a:r>
              <a:rPr lang="en-US" sz="2800" dirty="0" err="1" smtClean="0">
                <a:latin typeface="Times New Roman)"/>
              </a:rPr>
              <a:t>Những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truyền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tụng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về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Mã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Lương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và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cây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bút</a:t>
            </a:r>
            <a:r>
              <a:rPr lang="en-US" sz="2800" dirty="0" smtClean="0">
                <a:latin typeface="Times New Roman)"/>
              </a:rPr>
              <a:t> </a:t>
            </a:r>
            <a:r>
              <a:rPr lang="en-US" sz="2800" dirty="0" err="1" smtClean="0">
                <a:latin typeface="Times New Roman)"/>
              </a:rPr>
              <a:t>thần</a:t>
            </a:r>
            <a:r>
              <a:rPr lang="en-US" sz="2800" dirty="0" smtClean="0">
                <a:latin typeface="Times New Roman)"/>
              </a:rPr>
              <a:t>.</a:t>
            </a:r>
            <a:endParaRPr lang="en-US" sz="2800" dirty="0">
              <a:latin typeface="Times New Roman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305800" cy="12192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8382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1/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Mã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Lương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981200"/>
            <a:ext cx="8305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2/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phẩm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Mã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Lương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499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3/ Nêu ý nghĩa của truyện “Em bé thông minh”?</vt:lpstr>
      <vt:lpstr>Slide 3</vt:lpstr>
      <vt:lpstr>Slide 4</vt:lpstr>
      <vt:lpstr>Slide 5</vt:lpstr>
      <vt:lpstr>Slide 6</vt:lpstr>
      <vt:lpstr>Slide 7</vt:lpstr>
      <vt:lpstr>3/ Phân đoạn: Chia làm 5 đoạn. </vt:lpstr>
      <vt:lpstr> 3/ Qua đó thể hiện quan niệm gì của nhân dân, về tài năng của con người?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Minh Trong</dc:creator>
  <cp:lastModifiedBy>Tran Minh Trong</cp:lastModifiedBy>
  <cp:revision>22</cp:revision>
  <dcterms:created xsi:type="dcterms:W3CDTF">2011-10-11T17:06:44Z</dcterms:created>
  <dcterms:modified xsi:type="dcterms:W3CDTF">2011-10-11T17:43:56Z</dcterms:modified>
</cp:coreProperties>
</file>