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9" r:id="rId6"/>
    <p:sldId id="261" r:id="rId7"/>
    <p:sldId id="263" r:id="rId8"/>
    <p:sldId id="264" r:id="rId9"/>
    <p:sldId id="270" r:id="rId10"/>
    <p:sldId id="271" r:id="rId11"/>
    <p:sldId id="266" r:id="rId12"/>
    <p:sldId id="265" r:id="rId13"/>
    <p:sldId id="272" r:id="rId14"/>
    <p:sldId id="267" r:id="rId15"/>
    <p:sldId id="268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95" d="100"/>
          <a:sy n="95" d="100"/>
        </p:scale>
        <p:origin x="-582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9B083F-0260-4F81-9EA1-173859AA2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72A7-46AD-4735-957D-0088D92F8CD2}" type="datetime1">
              <a:rPr lang="en-US" altLang="en-US"/>
              <a:pPr>
                <a:defRPr/>
              </a:pPr>
              <a:t>7/1/2020</a:t>
            </a:fld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DC7C3-52FA-4564-99D0-AE191F4B1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09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057F-4A83-4B69-B81F-7F3BEEDFC8F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611A-30FC-465F-98C1-C572B702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1752600"/>
            <a:ext cx="6553200" cy="2133600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</a:bodyPr>
          <a:lstStyle/>
          <a:p>
            <a:pPr algn="ctr"/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nay.</a:t>
            </a:r>
            <a:endParaRPr lang="en-US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Quet diem la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-&gt;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6" descr="office_pencil_rolling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52519"/>
            <a:ext cx="5461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7391400" cy="1877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</a:rPr>
              <a:t>:  </a:t>
            </a:r>
            <a:r>
              <a:rPr lang="en-US" sz="2800" dirty="0" err="1" smtClean="0">
                <a:solidFill>
                  <a:srgbClr val="C00000"/>
                </a:solidFill>
              </a:rPr>
              <a:t>Đọc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truyện</a:t>
            </a:r>
            <a:r>
              <a:rPr lang="en-US" sz="2800" dirty="0" smtClean="0">
                <a:solidFill>
                  <a:srgbClr val="C00000"/>
                </a:solidFill>
              </a:rPr>
              <a:t> “</a:t>
            </a:r>
            <a:r>
              <a:rPr lang="en-US" sz="2800" dirty="0" err="1" smtClean="0">
                <a:solidFill>
                  <a:srgbClr val="C00000"/>
                </a:solidFill>
              </a:rPr>
              <a:t>Cô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bé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bán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diêm</a:t>
            </a:r>
            <a:r>
              <a:rPr lang="en-US" sz="2800" dirty="0" smtClean="0">
                <a:solidFill>
                  <a:srgbClr val="C00000"/>
                </a:solidFill>
              </a:rPr>
              <a:t>” , ta </a:t>
            </a:r>
            <a:r>
              <a:rPr lang="en-US" sz="2800" dirty="0" err="1" smtClean="0">
                <a:solidFill>
                  <a:srgbClr val="C00000"/>
                </a:solidFill>
              </a:rPr>
              <a:t>thấy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ngọn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lửa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là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lấp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lánh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</a:rPr>
              <a:t>. Theo </a:t>
            </a:r>
            <a:r>
              <a:rPr lang="en-US" sz="2800" dirty="0" err="1" smtClean="0">
                <a:solidFill>
                  <a:srgbClr val="C00000"/>
                </a:solidFill>
              </a:rPr>
              <a:t>em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ngọn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lửa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này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có</a:t>
            </a:r>
            <a:r>
              <a:rPr lang="en-US" sz="2800" dirty="0" smtClean="0">
                <a:solidFill>
                  <a:srgbClr val="C00000"/>
                </a:solidFill>
              </a:rPr>
              <a:t> ý </a:t>
            </a:r>
            <a:r>
              <a:rPr lang="en-US" sz="2800" dirty="0" err="1" smtClean="0">
                <a:solidFill>
                  <a:srgbClr val="C00000"/>
                </a:solidFill>
              </a:rPr>
              <a:t>nghĩa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nào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1242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0" descr="Quet diem la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5" descr="Quet diem lan 2"/>
          <p:cNvPicPr>
            <a:picLocks noChangeAspect="1" noChangeArrowheads="1"/>
          </p:cNvPicPr>
          <p:nvPr/>
        </p:nvPicPr>
        <p:blipFill>
          <a:blip r:embed="rId3"/>
          <a:srcRect r="52432"/>
          <a:stretch>
            <a:fillRect/>
          </a:stretch>
        </p:blipFill>
        <p:spPr bwMode="auto">
          <a:xfrm>
            <a:off x="-26988" y="3200400"/>
            <a:ext cx="4875213" cy="3352800"/>
          </a:xfrm>
          <a:prstGeom prst="rect">
            <a:avLst/>
          </a:prstGeom>
          <a:noFill/>
          <a:ln w="9525" cmpd="sng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9700" name="Picture 12" descr="Quet diem la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480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3" descr="Quet diem lan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133600"/>
            <a:ext cx="4724400" cy="2286000"/>
          </a:xfrm>
          <a:prstGeom prst="rect">
            <a:avLst/>
          </a:prstGeom>
          <a:noFill/>
          <a:ln w="9525" cmpd="sng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9702" name="Picture 5" descr="Quet diem lan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1910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-12700" y="6438900"/>
            <a:ext cx="4494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.VnTime" pitchFamily="34" charset="0"/>
              </a:rPr>
              <a:t>Nhu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cÇu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vÒ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vËt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chÊt</a:t>
            </a:r>
            <a:endParaRPr lang="en-US" sz="2800" dirty="0">
              <a:latin typeface=".VnTime" pitchFamily="34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576763" y="6440488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.VnTime" pitchFamily="34" charset="0"/>
              </a:rPr>
              <a:t>Nhu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cÇu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vÒ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tinh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thÇn</a:t>
            </a:r>
            <a:endParaRPr lang="en-US" sz="2800" dirty="0">
              <a:latin typeface=".VnTime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  <p:bldP spid="2970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Quet diem lan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3581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sz="2800">
              <a:latin typeface="VNI-Times" pitchFamily="2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57200" y="304800"/>
            <a:ext cx="1676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.VnTime" pitchFamily="34" charset="0"/>
              </a:rPr>
              <a:t>Bøc tranh 1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724400" y="228600"/>
            <a:ext cx="1676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.VnTime" pitchFamily="34" charset="0"/>
              </a:rPr>
              <a:t>Bøc tranh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1" y="28194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ơ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188" y="3048000"/>
            <a:ext cx="4343400" cy="2819400"/>
          </a:xfrm>
          <a:noFill/>
          <a:ln/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304800"/>
            <a:ext cx="3887788" cy="2741613"/>
          </a:xfrm>
          <a:noFill/>
          <a:ln/>
        </p:spPr>
      </p:pic>
      <p:pic>
        <p:nvPicPr>
          <p:cNvPr id="32772" name="Picture 4" descr="y_97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4419600" cy="3124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581400" y="4586288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en-US" sz="2200" b="1">
              <a:latin typeface=".VnTime" pitchFamily="34" charset="0"/>
            </a:endParaRPr>
          </a:p>
        </p:txBody>
      </p:sp>
      <p:pic>
        <p:nvPicPr>
          <p:cNvPr id="3277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876800" y="3352800"/>
            <a:ext cx="3962400" cy="2590800"/>
          </a:xfrm>
          <a:noFill/>
          <a:ln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65175" y="6035675"/>
            <a:ext cx="7921625" cy="5794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	 -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	 -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	 -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	 -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MX" alt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</a:t>
            </a:r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alt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lùng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s-MX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s-MX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s-MX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altLang="en-US" sz="28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10668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tập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Tóm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tắt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lại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văn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bản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29000" y="3582412"/>
            <a:ext cx="5562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mồ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côi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đi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bán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diêm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đêm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giao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rét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buốt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chẳng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dám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sợ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đánh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đành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ngồi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nép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tường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tục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quẹt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diêm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sưởi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Hết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diêm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chết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cóng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giấc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mơ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bà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bay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trời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Sáng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hôm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mồng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tết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mọi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qua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vẫn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thản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nhìn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cảnh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</a:rPr>
              <a:t>tâm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11" name="Picture 23" descr="co-be-ban-di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3276600" cy="3048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16764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1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553200" y="6096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971800" y="4572000"/>
            <a:ext cx="3352800" cy="1981200"/>
            <a:chOff x="3115" y="0"/>
            <a:chExt cx="2170" cy="2486"/>
          </a:xfrm>
        </p:grpSpPr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567" name="Oval 6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8" name="Oval 6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5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570" name="Oval 6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1" name="Oval 6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573" name="Oval 6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4" name="Oval 7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72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577" name="Oval 73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78" name="Oval 74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75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76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581" name="Freeform 77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2" name="Freeform 78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79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584" name="Freeform 80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5" name="Freeform 81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82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587" name="Freeform 83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8" name="Freeform 84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85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590" name="Freeform 86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1" name="Freeform 87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88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593" name="Freeform 89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4" name="Freeform 90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91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596" name="Freeform 92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7" name="Freeform 93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94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599" name="Freeform 95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0" name="Freeform 96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97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02" name="Freeform 98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3" name="Freeform 99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00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05" name="Freeform 101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6" name="Freeform 102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03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08" name="Freeform 104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9" name="Freeform 105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06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11" name="Freeform 107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2" name="Freeform 108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09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614" name="Freeform 110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5" name="Freeform 111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112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617" name="Freeform 113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8" name="Freeform 114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115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620" name="Freeform 116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1" name="Freeform 117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118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623" name="Freeform 119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4" name="Freeform 120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21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626" name="Freeform 122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7" name="Freeform 123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24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629" name="Freeform 125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30" name="Freeform 126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27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632" name="Freeform 128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33" name="Freeform 129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30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635" name="Freeform 131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36" name="Freeform 132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133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638" name="Freeform 134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39" name="Freeform 135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36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641" name="Freeform 137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42" name="Freeform 138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43" name="Freeform 139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44" name="Freeform 140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141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646" name="Freeform 142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47" name="Freeform 143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144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649" name="Freeform 145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50" name="Freeform 146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4" name="Group 147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652" name="Freeform 148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53" name="Freeform 149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5" name="Group 150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655" name="Freeform 151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56" name="Freeform 152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6" name="Group 153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658" name="Freeform 154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59" name="Freeform 15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7" name="Group 156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661" name="Freeform 157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62" name="Freeform 158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9" name="Group 159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664" name="Freeform 160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65" name="Freeform 161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0" name="Group 162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667" name="Freeform 163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68" name="Freeform 164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1" name="Group 165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670" name="Freeform 166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71" name="Freeform 167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2" name="Group 168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673" name="Freeform 169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74" name="Freeform 170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3" name="Group 171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676" name="Freeform 172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77" name="Freeform 173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678" name="Freeform 174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9" name="Arc 175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0" name="Arc 176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1" name="Arc 177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2" name="Arc 178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3" name="Arc 179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4" name="Arc 180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5" name="Arc 181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6" name="Arc 182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7" name="Freeform 183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8" name="Freeform 184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9" name="Arc 185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0" name="Arc 186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1" name="Arc 187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2" name="Freeform 188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3" name="Freeform 189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4" name="Freeform 190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5" name="Freeform 191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6" name="Freeform 192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7" name="Freeform 193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8" name="Freeform 194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9" name="Freeform 195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1703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4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5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6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7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8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096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066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0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447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1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2860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2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0386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3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114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4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7912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21516"/>
          <p:cNvSpPr/>
          <p:nvPr/>
        </p:nvSpPr>
        <p:spPr>
          <a:xfrm>
            <a:off x="1905000" y="457200"/>
            <a:ext cx="55092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Bauhaus-Heavy" panose="00000400000000000000" pitchFamily="2" charset="0"/>
                <a:cs typeface="Times New Roman" pitchFamily="18" charset="0"/>
              </a:rPr>
              <a:t>TẠM BIỆT CÁC THẦY CÔ. CHÚC CÁC THẦY CÔ MẠNH KHỎE,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Bauhaus-Heavy" panose="00000400000000000000" pitchFamily="2" charset="0"/>
                <a:cs typeface="Times New Roman" pitchFamily="18" charset="0"/>
              </a:rPr>
              <a:t>HẠNH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Bauhaus-Heavy" panose="00000400000000000000" pitchFamily="2" charset="0"/>
                <a:cs typeface="Times New Roman" pitchFamily="18" charset="0"/>
              </a:rPr>
              <a:t>PHÚC VÀ THÀNH ĐẠT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486400" cy="1020762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?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vb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P3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38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7244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22: </a:t>
            </a:r>
            <a:r>
              <a:rPr lang="en-US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 BÉ BÁN DIÊM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đec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57200"/>
            <a:ext cx="5867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22: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 BÉ BÁN DIÊM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–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đec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4847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/>
              <a:t>: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3" descr="co-be-ban-diem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1"/>
            <a:ext cx="9144000" cy="40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-86751" y="-10897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r-FR" altLang="en-US" b="1">
              <a:solidFill>
                <a:srgbClr val="0066FF"/>
              </a:solidFill>
              <a:latin typeface=".Vn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981200" y="533400"/>
            <a:ext cx="52517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( 2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41148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qua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Qua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495800" y="2133600"/>
            <a:ext cx="533400" cy="2209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981200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6" grpId="0" build="p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943600" cy="762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0" descr="Quet diem la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599"/>
            <a:ext cx="8001000" cy="504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office_pencil_rolling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0042"/>
            <a:ext cx="5461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553200" cy="628650"/>
          </a:xfrm>
        </p:spPr>
        <p:txBody>
          <a:bodyPr>
            <a:noAutofit/>
          </a:bodyPr>
          <a:lstStyle/>
          <a:p>
            <a:r>
              <a:rPr lang="en-US" sz="36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6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09b0efb64-180358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066800"/>
            <a:ext cx="8839199" cy="5257800"/>
          </a:xfrm>
        </p:spPr>
      </p:pic>
      <p:pic>
        <p:nvPicPr>
          <p:cNvPr id="9" name="Picture 26" descr="office_pencil_rolling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5461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717550"/>
          </a:xfrm>
        </p:spPr>
        <p:txBody>
          <a:bodyPr>
            <a:normAutofit fontScale="90000"/>
          </a:bodyPr>
          <a:lstStyle/>
          <a:p>
            <a:r>
              <a:rPr lang="en-US" sz="36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 </a:t>
            </a:r>
            <a:r>
              <a:rPr lang="en-US" sz="36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-en -&gt; </a:t>
            </a:r>
            <a:r>
              <a:rPr lang="en-US" sz="36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No-en</a:t>
            </a:r>
            <a:endParaRPr lang="en-US" sz="36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Quet diem lan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79614"/>
            <a:ext cx="8218659" cy="468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Quet diem lan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652568" cy="4876800"/>
          </a:xfrm>
          <a:prstGeom prst="rect">
            <a:avLst/>
          </a:prstGeom>
          <a:noFill/>
          <a:ln w="9525" cmpd="sng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6" descr="office_pencil_rolling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3065"/>
            <a:ext cx="5461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666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Kiểm tra bài cũ:</vt:lpstr>
      <vt:lpstr>Tiết 22: CÔ BÉ BÁN DIÊM                        An – đec - xen</vt:lpstr>
      <vt:lpstr>PowerPoint Presentation</vt:lpstr>
      <vt:lpstr>PowerPoint Presentation</vt:lpstr>
      <vt:lpstr>Lần 1: Một lò sưởi-&gt; rét   </vt:lpstr>
      <vt:lpstr>Lần 2: bàn ăn, thức ăn -&gt; đói  </vt:lpstr>
      <vt:lpstr>Lần 3:  cây thông Nô-en -&gt; Được đón No-en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bạn học sinh đến dự tiết ngày hôm nay.</dc:title>
  <dc:creator>Sky123.Org</dc:creator>
  <cp:lastModifiedBy>Windows User</cp:lastModifiedBy>
  <cp:revision>57</cp:revision>
  <dcterms:created xsi:type="dcterms:W3CDTF">2017-09-29T07:02:14Z</dcterms:created>
  <dcterms:modified xsi:type="dcterms:W3CDTF">2020-07-01T09:07:33Z</dcterms:modified>
</cp:coreProperties>
</file>