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wdp" ContentType="image/vnd.ms-photo"/>
  <Default Extension="gif" ContentType="image/gif"/>
  <Default Extension="wav" ContentType="audio/wav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  <p:sldId id="262" r:id="rId3"/>
    <p:sldId id="260" r:id="rId4"/>
    <p:sldId id="261" r:id="rId5"/>
    <p:sldId id="285" r:id="rId6"/>
    <p:sldId id="264" r:id="rId7"/>
    <p:sldId id="266" r:id="rId8"/>
    <p:sldId id="267" r:id="rId9"/>
    <p:sldId id="268" r:id="rId10"/>
    <p:sldId id="271" r:id="rId11"/>
    <p:sldId id="272" r:id="rId12"/>
    <p:sldId id="269" r:id="rId13"/>
    <p:sldId id="273" r:id="rId14"/>
    <p:sldId id="281" r:id="rId15"/>
    <p:sldId id="275" r:id="rId16"/>
    <p:sldId id="276" r:id="rId17"/>
    <p:sldId id="277" r:id="rId18"/>
    <p:sldId id="283" r:id="rId19"/>
    <p:sldId id="278" r:id="rId20"/>
    <p:sldId id="279" r:id="rId21"/>
    <p:sldId id="280" r:id="rId22"/>
    <p:sldId id="282" r:id="rId23"/>
    <p:sldId id="270" r:id="rId24"/>
  </p:sldIdLst>
  <p:sldSz cx="12192000" cy="6858000"/>
  <p:notesSz cx="6858000" cy="9144000"/>
  <p:custDataLst>
    <p:tags r:id="rId25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83" autoAdjust="0"/>
    <p:restoredTop sz="95833" autoAdjust="0"/>
  </p:normalViewPr>
  <p:slideViewPr>
    <p:cSldViewPr snapToGrid="0">
      <p:cViewPr varScale="1">
        <p:scale>
          <a:sx n="107" d="100"/>
          <a:sy n="107" d="100"/>
        </p:scale>
        <p:origin x="776" y="16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tags" Target="tags/tag1.xml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4" Type="http://schemas.openxmlformats.org/officeDocument/2006/relationships/image" Target="../media/image22.jpeg"/><Relationship Id="rId1" Type="http://schemas.openxmlformats.org/officeDocument/2006/relationships/image" Target="../media/image27.jpeg"/><Relationship Id="rId2" Type="http://schemas.openxmlformats.org/officeDocument/2006/relationships/image" Target="../media/image28.gif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4" Type="http://schemas.openxmlformats.org/officeDocument/2006/relationships/image" Target="../media/image28.gif"/><Relationship Id="rId1" Type="http://schemas.openxmlformats.org/officeDocument/2006/relationships/image" Target="../media/image27.jpeg"/><Relationship Id="rId2" Type="http://schemas.openxmlformats.org/officeDocument/2006/relationships/image" Target="../media/image2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75900AA-7FD0-428A-9024-3EAE936430D2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A0C046E-37A7-4147-B8B7-15233FA855B1}">
      <dgm:prSet phldrT="[Text]"/>
      <dgm:spPr/>
      <dgm:t>
        <a:bodyPr>
          <a:scene3d>
            <a:camera prst="orthographicFront"/>
            <a:lightRig rig="threePt" dir="t"/>
          </a:scene3d>
          <a:sp3d extrusionH="57150">
            <a:bevelT w="38100" h="38100" prst="angle"/>
          </a:sp3d>
        </a:bodyPr>
        <a:lstStyle/>
        <a:p>
          <a:r>
            <a:rPr lang="en-US" b="1" i="0" u="none" cap="none" spc="0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rPr>
            <a:t>HỆ ĐIỀU HÀNH</a:t>
          </a:r>
          <a:endParaRPr lang="en-US" b="1" i="0" u="none" cap="none" spc="0" dirty="0">
            <a:ln w="22225">
              <a:solidFill>
                <a:schemeClr val="accent2"/>
              </a:solidFill>
              <a:prstDash val="solid"/>
            </a:ln>
            <a:solidFill>
              <a:schemeClr val="accent2">
                <a:lumMod val="40000"/>
                <a:lumOff val="60000"/>
              </a:schemeClr>
            </a:solidFill>
            <a:effectLst/>
          </a:endParaRPr>
        </a:p>
      </dgm:t>
    </dgm:pt>
    <dgm:pt modelId="{D52E2279-F1C8-4DF2-8EC4-5FF300D88A2D}" type="parTrans" cxnId="{E53E35DF-FF3A-4424-AEA9-1A1D7F6289FE}">
      <dgm:prSet/>
      <dgm:spPr/>
      <dgm:t>
        <a:bodyPr/>
        <a:lstStyle/>
        <a:p>
          <a:endParaRPr lang="en-US"/>
        </a:p>
      </dgm:t>
    </dgm:pt>
    <dgm:pt modelId="{FFC30187-174B-4FD6-AC98-A1873D511154}" type="sibTrans" cxnId="{E53E35DF-FF3A-4424-AEA9-1A1D7F6289FE}">
      <dgm:prSet/>
      <dgm:spPr/>
      <dgm:t>
        <a:bodyPr/>
        <a:lstStyle/>
        <a:p>
          <a:endParaRPr lang="en-US"/>
        </a:p>
      </dgm:t>
    </dgm:pt>
    <dgm:pt modelId="{7ED77F71-081D-4065-B348-62E0A0F859CB}">
      <dgm:prSet phldrT="[Text]" custT="1"/>
      <dgm:spPr/>
      <dgm:t>
        <a:bodyPr/>
        <a:lstStyle/>
        <a:p>
          <a:r>
            <a:rPr lang="en-US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Điều khiển các thiết bị (phần cứng)</a:t>
          </a:r>
          <a:endParaRPr lang="en-US" sz="24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314ACAF-5CAC-450E-B1FB-9E1F90E40DE5}" type="parTrans" cxnId="{EF09E962-2B1B-4A31-B709-EA762E88D578}">
      <dgm:prSet/>
      <dgm:spPr/>
      <dgm:t>
        <a:bodyPr/>
        <a:lstStyle/>
        <a:p>
          <a:endParaRPr lang="en-US"/>
        </a:p>
      </dgm:t>
    </dgm:pt>
    <dgm:pt modelId="{8A6705F1-CE7A-42DA-A4CE-2B1786993172}" type="sibTrans" cxnId="{EF09E962-2B1B-4A31-B709-EA762E88D578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6000" r="-36000"/>
          </a:stretch>
        </a:blipFill>
      </dgm:spPr>
      <dgm:t>
        <a:bodyPr/>
        <a:lstStyle/>
        <a:p>
          <a:endParaRPr lang="en-US"/>
        </a:p>
      </dgm:t>
    </dgm:pt>
    <dgm:pt modelId="{43BFF536-4513-4493-AE30-51045ED30EBF}">
      <dgm:prSet phldrT="[Text]" custT="1"/>
      <dgm:spPr/>
      <dgm:t>
        <a:bodyPr/>
        <a:lstStyle/>
        <a:p>
          <a:r>
            <a:rPr lang="en-US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Tổ chức và quản lý thông tin cho máy tính</a:t>
          </a:r>
          <a:endParaRPr lang="en-US" sz="24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2D43162-37D5-44CF-83D0-0F6BDC4EB941}" type="parTrans" cxnId="{96FAE962-67C9-48A9-9391-82E73EEB460B}">
      <dgm:prSet/>
      <dgm:spPr/>
      <dgm:t>
        <a:bodyPr/>
        <a:lstStyle/>
        <a:p>
          <a:endParaRPr lang="en-US"/>
        </a:p>
      </dgm:t>
    </dgm:pt>
    <dgm:pt modelId="{AA187D21-B81C-42A1-82B5-2EDE53D8BA53}" type="sibTrans" cxnId="{96FAE962-67C9-48A9-9391-82E73EEB460B}">
      <dgm:prSet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7000" r="-37000"/>
          </a:stretch>
        </a:blipFill>
      </dgm:spPr>
      <dgm:t>
        <a:bodyPr/>
        <a:lstStyle/>
        <a:p>
          <a:endParaRPr lang="en-US"/>
        </a:p>
      </dgm:t>
    </dgm:pt>
    <dgm:pt modelId="{4F610D95-4350-4F08-8C8B-C6C1577CD1AB}">
      <dgm:prSet phldrT="[Text]" custT="1"/>
      <dgm:spPr/>
      <dgm:t>
        <a:bodyPr/>
        <a:lstStyle/>
        <a:p>
          <a:r>
            <a:rPr lang="en-US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Cung cấp giao diện cho người dùng</a:t>
          </a:r>
          <a:endParaRPr lang="en-US" sz="24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38FF88A-549C-4116-8AA7-CEB1022719CF}" type="parTrans" cxnId="{BA30ACB1-6DCB-4E01-8B8F-FE9C05211B2E}">
      <dgm:prSet/>
      <dgm:spPr/>
      <dgm:t>
        <a:bodyPr/>
        <a:lstStyle/>
        <a:p>
          <a:endParaRPr lang="en-US"/>
        </a:p>
      </dgm:t>
    </dgm:pt>
    <dgm:pt modelId="{5E08973C-13A1-4CAE-8DAE-FE374CDCFF8D}" type="sibTrans" cxnId="{BA30ACB1-6DCB-4E01-8B8F-FE9C05211B2E}">
      <dgm:prSet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  <dgm:t>
        <a:bodyPr/>
        <a:lstStyle/>
        <a:p>
          <a:endParaRPr lang="en-US"/>
        </a:p>
      </dgm:t>
    </dgm:pt>
    <dgm:pt modelId="{F1049ED8-FF01-4B5E-BFA0-F31D5496A7F8}">
      <dgm:prSet phldrT="[Text]" custT="1"/>
      <dgm:spPr/>
      <dgm:t>
        <a:bodyPr/>
        <a:lstStyle/>
        <a:p>
          <a:r>
            <a:rPr lang="en-US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Tổ chức thực hiện các chương trình (phần mềm)</a:t>
          </a:r>
          <a:endParaRPr lang="en-US" sz="24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381390E-6FC9-4411-A443-C51829E7F051}" type="parTrans" cxnId="{8C1D8130-BD55-42D1-8052-7CA104F44AF0}">
      <dgm:prSet/>
      <dgm:spPr/>
      <dgm:t>
        <a:bodyPr/>
        <a:lstStyle/>
        <a:p>
          <a:endParaRPr lang="en-US"/>
        </a:p>
      </dgm:t>
    </dgm:pt>
    <dgm:pt modelId="{DFE7AFE2-AF48-48F7-AB66-326A4DC5178D}" type="sibTrans" cxnId="{8C1D8130-BD55-42D1-8052-7CA104F44AF0}">
      <dgm:prSet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</dgm:spPr>
      <dgm:t>
        <a:bodyPr/>
        <a:lstStyle/>
        <a:p>
          <a:endParaRPr lang="en-US"/>
        </a:p>
      </dgm:t>
    </dgm:pt>
    <dgm:pt modelId="{3FF1A5B9-F313-4F81-99D5-C9EDCFEA0DED}" type="pres">
      <dgm:prSet presAssocID="{275900AA-7FD0-428A-9024-3EAE936430D2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806FA2DF-5A29-4C72-930E-D664933E86B1}" type="pres">
      <dgm:prSet presAssocID="{275900AA-7FD0-428A-9024-3EAE936430D2}" presName="Name1" presStyleCnt="0"/>
      <dgm:spPr/>
    </dgm:pt>
    <dgm:pt modelId="{B074D18A-44F1-447E-AF3B-01184D154EAE}" type="pres">
      <dgm:prSet presAssocID="{FFC30187-174B-4FD6-AC98-A1873D511154}" presName="picture_1" presStyleCnt="0"/>
      <dgm:spPr/>
    </dgm:pt>
    <dgm:pt modelId="{2309C970-3CB1-4AEE-85FE-8CE92BAD3851}" type="pres">
      <dgm:prSet presAssocID="{FFC30187-174B-4FD6-AC98-A1873D511154}" presName="pictureRepeatNode" presStyleLbl="alignImgPlace1" presStyleIdx="0" presStyleCnt="5" custScaleX="74016" custLinFactNeighborX="-11435"/>
      <dgm:spPr/>
      <dgm:t>
        <a:bodyPr/>
        <a:lstStyle/>
        <a:p>
          <a:endParaRPr lang="en-US"/>
        </a:p>
      </dgm:t>
    </dgm:pt>
    <dgm:pt modelId="{C4EB5343-C446-4B84-AF7E-3601CBAF41EE}" type="pres">
      <dgm:prSet presAssocID="{8A0C046E-37A7-4147-B8B7-15233FA855B1}" presName="text_1" presStyleLbl="node1" presStyleIdx="0" presStyleCnt="0" custAng="0" custScaleX="118447" custScaleY="121287" custLinFactNeighborX="-9851" custLinFactNeighborY="-6466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0DC7D9-F604-41B0-ADA8-1FDFB2FFB4C6}" type="pres">
      <dgm:prSet presAssocID="{8A6705F1-CE7A-42DA-A4CE-2B1786993172}" presName="picture_2" presStyleCnt="0"/>
      <dgm:spPr/>
    </dgm:pt>
    <dgm:pt modelId="{C5467157-94B5-4A78-B642-71E9B6AB5811}" type="pres">
      <dgm:prSet presAssocID="{8A6705F1-CE7A-42DA-A4CE-2B1786993172}" presName="pictureRepeatNode" presStyleLbl="alignImgPlace1" presStyleIdx="1" presStyleCnt="5" custLinFactNeighborX="-65497"/>
      <dgm:spPr/>
      <dgm:t>
        <a:bodyPr/>
        <a:lstStyle/>
        <a:p>
          <a:endParaRPr lang="en-US"/>
        </a:p>
      </dgm:t>
    </dgm:pt>
    <dgm:pt modelId="{71A92FF6-3DED-4A1B-BAF8-AEB84ABAC4D5}" type="pres">
      <dgm:prSet presAssocID="{7ED77F71-081D-4065-B348-62E0A0F859CB}" presName="line_2" presStyleLbl="parChTrans1D1" presStyleIdx="0" presStyleCnt="4" custFlipVert="1" custSzY="45720" custScaleX="88969"/>
      <dgm:spPr/>
    </dgm:pt>
    <dgm:pt modelId="{1AEB7982-8607-4F23-85E4-08F8E017DCDC}" type="pres">
      <dgm:prSet presAssocID="{7ED77F71-081D-4065-B348-62E0A0F859CB}" presName="textparent_2" presStyleLbl="node1" presStyleIdx="0" presStyleCnt="0"/>
      <dgm:spPr/>
    </dgm:pt>
    <dgm:pt modelId="{5F57147E-9FDD-4047-A523-7C93624D9C77}" type="pres">
      <dgm:prSet presAssocID="{7ED77F71-081D-4065-B348-62E0A0F859CB}" presName="text_2" presStyleLbl="revTx" presStyleIdx="0" presStyleCnt="4" custScaleX="1071741" custLinFactX="-37800" custLinFactNeighborX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8B9A7A-389F-4182-B4A9-68F515F4EC9C}" type="pres">
      <dgm:prSet presAssocID="{DFE7AFE2-AF48-48F7-AB66-326A4DC5178D}" presName="picture_3" presStyleCnt="0"/>
      <dgm:spPr/>
    </dgm:pt>
    <dgm:pt modelId="{5C32489E-3400-4EDA-9259-B1C7CBD0355E}" type="pres">
      <dgm:prSet presAssocID="{DFE7AFE2-AF48-48F7-AB66-326A4DC5178D}" presName="pictureRepeatNode" presStyleLbl="alignImgPlace1" presStyleIdx="2" presStyleCnt="5" custLinFactNeighborX="-65298"/>
      <dgm:spPr/>
      <dgm:t>
        <a:bodyPr/>
        <a:lstStyle/>
        <a:p>
          <a:endParaRPr lang="en-US"/>
        </a:p>
      </dgm:t>
    </dgm:pt>
    <dgm:pt modelId="{175A4BC0-AEAF-4DA1-87CC-7F76C1D3B572}" type="pres">
      <dgm:prSet presAssocID="{F1049ED8-FF01-4B5E-BFA0-F31D5496A7F8}" presName="line_3" presStyleLbl="parChTrans1D1" presStyleIdx="1" presStyleCnt="4" custSzY="12572" custScaleX="80487"/>
      <dgm:spPr/>
    </dgm:pt>
    <dgm:pt modelId="{C79D8A72-F8D3-4775-97F1-5B4B4B1314E4}" type="pres">
      <dgm:prSet presAssocID="{F1049ED8-FF01-4B5E-BFA0-F31D5496A7F8}" presName="textparent_3" presStyleLbl="node1" presStyleIdx="0" presStyleCnt="0"/>
      <dgm:spPr/>
    </dgm:pt>
    <dgm:pt modelId="{60993128-615B-43C6-B8D7-56823168B6C1}" type="pres">
      <dgm:prSet presAssocID="{F1049ED8-FF01-4B5E-BFA0-F31D5496A7F8}" presName="text_3" presStyleLbl="revTx" presStyleIdx="1" presStyleCnt="4" custScaleX="301874" custLinFactNeighborX="-215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D1DFC6-713D-41F5-962B-ECF50D01E5F9}" type="pres">
      <dgm:prSet presAssocID="{5E08973C-13A1-4CAE-8DAE-FE374CDCFF8D}" presName="picture_4" presStyleCnt="0"/>
      <dgm:spPr/>
    </dgm:pt>
    <dgm:pt modelId="{90E2B814-3663-47CA-B860-8EB8A8C39936}" type="pres">
      <dgm:prSet presAssocID="{5E08973C-13A1-4CAE-8DAE-FE374CDCFF8D}" presName="pictureRepeatNode" presStyleLbl="alignImgPlace1" presStyleIdx="3" presStyleCnt="5" custLinFactNeighborX="-68676"/>
      <dgm:spPr/>
      <dgm:t>
        <a:bodyPr/>
        <a:lstStyle/>
        <a:p>
          <a:endParaRPr lang="en-US"/>
        </a:p>
      </dgm:t>
    </dgm:pt>
    <dgm:pt modelId="{58E62EDD-74E9-4EB4-A1A6-5DABAD064E52}" type="pres">
      <dgm:prSet presAssocID="{4F610D95-4350-4F08-8C8B-C6C1577CD1AB}" presName="line_4" presStyleLbl="parChTrans1D1" presStyleIdx="2" presStyleCnt="4" custLinFactNeighborX="-24160"/>
      <dgm:spPr/>
    </dgm:pt>
    <dgm:pt modelId="{D8D42891-4A84-488A-B857-57B28B1A1FF5}" type="pres">
      <dgm:prSet presAssocID="{4F610D95-4350-4F08-8C8B-C6C1577CD1AB}" presName="textparent_4" presStyleLbl="node1" presStyleIdx="0" presStyleCnt="0"/>
      <dgm:spPr/>
    </dgm:pt>
    <dgm:pt modelId="{6577F702-F974-4AF8-A878-6F4E6CB63371}" type="pres">
      <dgm:prSet presAssocID="{4F610D95-4350-4F08-8C8B-C6C1577CD1AB}" presName="text_4" presStyleLbl="revTx" presStyleIdx="2" presStyleCnt="4" custScaleX="238845" custLinFactNeighborX="-245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8BF8A7-B0C0-4886-884E-56BAFB4DEA01}" type="pres">
      <dgm:prSet presAssocID="{AA187D21-B81C-42A1-82B5-2EDE53D8BA53}" presName="picture_5" presStyleCnt="0"/>
      <dgm:spPr/>
    </dgm:pt>
    <dgm:pt modelId="{09D66208-64F9-43F0-93BB-096F812BA04F}" type="pres">
      <dgm:prSet presAssocID="{AA187D21-B81C-42A1-82B5-2EDE53D8BA53}" presName="pictureRepeatNode" presStyleLbl="alignImgPlace1" presStyleIdx="4" presStyleCnt="5" custLinFactNeighborX="-65298"/>
      <dgm:spPr/>
      <dgm:t>
        <a:bodyPr/>
        <a:lstStyle/>
        <a:p>
          <a:endParaRPr lang="en-US"/>
        </a:p>
      </dgm:t>
    </dgm:pt>
    <dgm:pt modelId="{304FC239-8B53-44BF-9AD1-B3CEA1315874}" type="pres">
      <dgm:prSet presAssocID="{43BFF536-4513-4493-AE30-51045ED30EBF}" presName="line_5" presStyleLbl="parChTrans1D1" presStyleIdx="3" presStyleCnt="4" custLinFactNeighborX="-22882"/>
      <dgm:spPr/>
    </dgm:pt>
    <dgm:pt modelId="{D6F72CF6-E0AF-40D2-A579-52106EF4E27E}" type="pres">
      <dgm:prSet presAssocID="{43BFF536-4513-4493-AE30-51045ED30EBF}" presName="textparent_5" presStyleLbl="node1" presStyleIdx="0" presStyleCnt="0"/>
      <dgm:spPr/>
    </dgm:pt>
    <dgm:pt modelId="{453D1124-0327-4FE9-9C12-E0296DC6F4EF}" type="pres">
      <dgm:prSet presAssocID="{43BFF536-4513-4493-AE30-51045ED30EBF}" presName="text_5" presStyleLbl="revTx" presStyleIdx="3" presStyleCnt="4" custScaleX="184728" custLinFactNeighborX="-2047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C374886-BE70-4409-B95F-3FCD63941080}" type="presOf" srcId="{DFE7AFE2-AF48-48F7-AB66-326A4DC5178D}" destId="{5C32489E-3400-4EDA-9259-B1C7CBD0355E}" srcOrd="0" destOrd="0" presId="urn:microsoft.com/office/officeart/2008/layout/CircularPictureCallout"/>
    <dgm:cxn modelId="{EF09E962-2B1B-4A31-B709-EA762E88D578}" srcId="{275900AA-7FD0-428A-9024-3EAE936430D2}" destId="{7ED77F71-081D-4065-B348-62E0A0F859CB}" srcOrd="1" destOrd="0" parTransId="{F314ACAF-5CAC-450E-B1FB-9E1F90E40DE5}" sibTransId="{8A6705F1-CE7A-42DA-A4CE-2B1786993172}"/>
    <dgm:cxn modelId="{923C06C1-3CE1-44BA-9628-F9E45D83F357}" type="presOf" srcId="{FFC30187-174B-4FD6-AC98-A1873D511154}" destId="{2309C970-3CB1-4AEE-85FE-8CE92BAD3851}" srcOrd="0" destOrd="0" presId="urn:microsoft.com/office/officeart/2008/layout/CircularPictureCallout"/>
    <dgm:cxn modelId="{54737804-11FE-4B00-9CE6-53F7667CB055}" type="presOf" srcId="{4F610D95-4350-4F08-8C8B-C6C1577CD1AB}" destId="{6577F702-F974-4AF8-A878-6F4E6CB63371}" srcOrd="0" destOrd="0" presId="urn:microsoft.com/office/officeart/2008/layout/CircularPictureCallout"/>
    <dgm:cxn modelId="{8C1D8130-BD55-42D1-8052-7CA104F44AF0}" srcId="{275900AA-7FD0-428A-9024-3EAE936430D2}" destId="{F1049ED8-FF01-4B5E-BFA0-F31D5496A7F8}" srcOrd="2" destOrd="0" parTransId="{B381390E-6FC9-4411-A443-C51829E7F051}" sibTransId="{DFE7AFE2-AF48-48F7-AB66-326A4DC5178D}"/>
    <dgm:cxn modelId="{DF3DE121-D965-4A1B-9473-1F2F136C8F38}" type="presOf" srcId="{43BFF536-4513-4493-AE30-51045ED30EBF}" destId="{453D1124-0327-4FE9-9C12-E0296DC6F4EF}" srcOrd="0" destOrd="0" presId="urn:microsoft.com/office/officeart/2008/layout/CircularPictureCallout"/>
    <dgm:cxn modelId="{F62C809F-A5B0-4240-9A8A-8A39FB34292F}" type="presOf" srcId="{5E08973C-13A1-4CAE-8DAE-FE374CDCFF8D}" destId="{90E2B814-3663-47CA-B860-8EB8A8C39936}" srcOrd="0" destOrd="0" presId="urn:microsoft.com/office/officeart/2008/layout/CircularPictureCallout"/>
    <dgm:cxn modelId="{96FAE962-67C9-48A9-9391-82E73EEB460B}" srcId="{275900AA-7FD0-428A-9024-3EAE936430D2}" destId="{43BFF536-4513-4493-AE30-51045ED30EBF}" srcOrd="4" destOrd="0" parTransId="{52D43162-37D5-44CF-83D0-0F6BDC4EB941}" sibTransId="{AA187D21-B81C-42A1-82B5-2EDE53D8BA53}"/>
    <dgm:cxn modelId="{4E22F73D-5053-420F-8D35-68AE284CEC88}" type="presOf" srcId="{8A6705F1-CE7A-42DA-A4CE-2B1786993172}" destId="{C5467157-94B5-4A78-B642-71E9B6AB5811}" srcOrd="0" destOrd="0" presId="urn:microsoft.com/office/officeart/2008/layout/CircularPictureCallout"/>
    <dgm:cxn modelId="{BA30ACB1-6DCB-4E01-8B8F-FE9C05211B2E}" srcId="{275900AA-7FD0-428A-9024-3EAE936430D2}" destId="{4F610D95-4350-4F08-8C8B-C6C1577CD1AB}" srcOrd="3" destOrd="0" parTransId="{738FF88A-549C-4116-8AA7-CEB1022719CF}" sibTransId="{5E08973C-13A1-4CAE-8DAE-FE374CDCFF8D}"/>
    <dgm:cxn modelId="{BDA71336-8C5D-4FB0-9CDD-15E2FB98D383}" type="presOf" srcId="{8A0C046E-37A7-4147-B8B7-15233FA855B1}" destId="{C4EB5343-C446-4B84-AF7E-3601CBAF41EE}" srcOrd="0" destOrd="0" presId="urn:microsoft.com/office/officeart/2008/layout/CircularPictureCallout"/>
    <dgm:cxn modelId="{D1A4CAC3-D598-4D62-B15B-99A63CD8EEC5}" type="presOf" srcId="{AA187D21-B81C-42A1-82B5-2EDE53D8BA53}" destId="{09D66208-64F9-43F0-93BB-096F812BA04F}" srcOrd="0" destOrd="0" presId="urn:microsoft.com/office/officeart/2008/layout/CircularPictureCallout"/>
    <dgm:cxn modelId="{D025FF3C-1F9D-47F0-A12E-6ADA725D655B}" type="presOf" srcId="{F1049ED8-FF01-4B5E-BFA0-F31D5496A7F8}" destId="{60993128-615B-43C6-B8D7-56823168B6C1}" srcOrd="0" destOrd="0" presId="urn:microsoft.com/office/officeart/2008/layout/CircularPictureCallout"/>
    <dgm:cxn modelId="{ADE5D6E6-89DC-4C46-988A-C46577DF8264}" type="presOf" srcId="{275900AA-7FD0-428A-9024-3EAE936430D2}" destId="{3FF1A5B9-F313-4F81-99D5-C9EDCFEA0DED}" srcOrd="0" destOrd="0" presId="urn:microsoft.com/office/officeart/2008/layout/CircularPictureCallout"/>
    <dgm:cxn modelId="{E53E35DF-FF3A-4424-AEA9-1A1D7F6289FE}" srcId="{275900AA-7FD0-428A-9024-3EAE936430D2}" destId="{8A0C046E-37A7-4147-B8B7-15233FA855B1}" srcOrd="0" destOrd="0" parTransId="{D52E2279-F1C8-4DF2-8EC4-5FF300D88A2D}" sibTransId="{FFC30187-174B-4FD6-AC98-A1873D511154}"/>
    <dgm:cxn modelId="{29E2AF43-247A-409A-90E9-14CA3A58AF0A}" type="presOf" srcId="{7ED77F71-081D-4065-B348-62E0A0F859CB}" destId="{5F57147E-9FDD-4047-A523-7C93624D9C77}" srcOrd="0" destOrd="0" presId="urn:microsoft.com/office/officeart/2008/layout/CircularPictureCallout"/>
    <dgm:cxn modelId="{3C3C8029-4EA2-487D-B3AF-DAC46A32CFB5}" type="presParOf" srcId="{3FF1A5B9-F313-4F81-99D5-C9EDCFEA0DED}" destId="{806FA2DF-5A29-4C72-930E-D664933E86B1}" srcOrd="0" destOrd="0" presId="urn:microsoft.com/office/officeart/2008/layout/CircularPictureCallout"/>
    <dgm:cxn modelId="{34953453-8AD1-471C-8BF8-0B583FA18E5E}" type="presParOf" srcId="{806FA2DF-5A29-4C72-930E-D664933E86B1}" destId="{B074D18A-44F1-447E-AF3B-01184D154EAE}" srcOrd="0" destOrd="0" presId="urn:microsoft.com/office/officeart/2008/layout/CircularPictureCallout"/>
    <dgm:cxn modelId="{ACB138D8-3022-4BA6-A384-FD5879F10AE0}" type="presParOf" srcId="{B074D18A-44F1-447E-AF3B-01184D154EAE}" destId="{2309C970-3CB1-4AEE-85FE-8CE92BAD3851}" srcOrd="0" destOrd="0" presId="urn:microsoft.com/office/officeart/2008/layout/CircularPictureCallout"/>
    <dgm:cxn modelId="{E4E79945-22A6-4ED9-A05F-092FAC6017F2}" type="presParOf" srcId="{806FA2DF-5A29-4C72-930E-D664933E86B1}" destId="{C4EB5343-C446-4B84-AF7E-3601CBAF41EE}" srcOrd="1" destOrd="0" presId="urn:microsoft.com/office/officeart/2008/layout/CircularPictureCallout"/>
    <dgm:cxn modelId="{6456D7DE-99C6-422C-B1F7-0A2B0F7BD27F}" type="presParOf" srcId="{806FA2DF-5A29-4C72-930E-D664933E86B1}" destId="{590DC7D9-F604-41B0-ADA8-1FDFB2FFB4C6}" srcOrd="2" destOrd="0" presId="urn:microsoft.com/office/officeart/2008/layout/CircularPictureCallout"/>
    <dgm:cxn modelId="{9789BE2B-E8EC-4AB5-9A66-7D9C391DD121}" type="presParOf" srcId="{590DC7D9-F604-41B0-ADA8-1FDFB2FFB4C6}" destId="{C5467157-94B5-4A78-B642-71E9B6AB5811}" srcOrd="0" destOrd="0" presId="urn:microsoft.com/office/officeart/2008/layout/CircularPictureCallout"/>
    <dgm:cxn modelId="{AA53443E-580C-436E-B891-444CF324F104}" type="presParOf" srcId="{806FA2DF-5A29-4C72-930E-D664933E86B1}" destId="{71A92FF6-3DED-4A1B-BAF8-AEB84ABAC4D5}" srcOrd="3" destOrd="0" presId="urn:microsoft.com/office/officeart/2008/layout/CircularPictureCallout"/>
    <dgm:cxn modelId="{E47A4546-1521-46AF-9900-CF96D5F06734}" type="presParOf" srcId="{806FA2DF-5A29-4C72-930E-D664933E86B1}" destId="{1AEB7982-8607-4F23-85E4-08F8E017DCDC}" srcOrd="4" destOrd="0" presId="urn:microsoft.com/office/officeart/2008/layout/CircularPictureCallout"/>
    <dgm:cxn modelId="{E3004461-DA21-4565-A686-62B9F3131AC9}" type="presParOf" srcId="{1AEB7982-8607-4F23-85E4-08F8E017DCDC}" destId="{5F57147E-9FDD-4047-A523-7C93624D9C77}" srcOrd="0" destOrd="0" presId="urn:microsoft.com/office/officeart/2008/layout/CircularPictureCallout"/>
    <dgm:cxn modelId="{E086F869-4BEE-43EE-A063-A15DB96EBCEB}" type="presParOf" srcId="{806FA2DF-5A29-4C72-930E-D664933E86B1}" destId="{D28B9A7A-389F-4182-B4A9-68F515F4EC9C}" srcOrd="5" destOrd="0" presId="urn:microsoft.com/office/officeart/2008/layout/CircularPictureCallout"/>
    <dgm:cxn modelId="{224B035B-C74A-4F3E-9761-30D70F5633F9}" type="presParOf" srcId="{D28B9A7A-389F-4182-B4A9-68F515F4EC9C}" destId="{5C32489E-3400-4EDA-9259-B1C7CBD0355E}" srcOrd="0" destOrd="0" presId="urn:microsoft.com/office/officeart/2008/layout/CircularPictureCallout"/>
    <dgm:cxn modelId="{7080BBAC-85FA-4F45-ABB1-0C19C852C269}" type="presParOf" srcId="{806FA2DF-5A29-4C72-930E-D664933E86B1}" destId="{175A4BC0-AEAF-4DA1-87CC-7F76C1D3B572}" srcOrd="6" destOrd="0" presId="urn:microsoft.com/office/officeart/2008/layout/CircularPictureCallout"/>
    <dgm:cxn modelId="{0D62D9F2-1CB4-4038-80DF-79286E72474E}" type="presParOf" srcId="{806FA2DF-5A29-4C72-930E-D664933E86B1}" destId="{C79D8A72-F8D3-4775-97F1-5B4B4B1314E4}" srcOrd="7" destOrd="0" presId="urn:microsoft.com/office/officeart/2008/layout/CircularPictureCallout"/>
    <dgm:cxn modelId="{0A5D572E-4A59-4BF1-9FE9-E12760DB7BED}" type="presParOf" srcId="{C79D8A72-F8D3-4775-97F1-5B4B4B1314E4}" destId="{60993128-615B-43C6-B8D7-56823168B6C1}" srcOrd="0" destOrd="0" presId="urn:microsoft.com/office/officeart/2008/layout/CircularPictureCallout"/>
    <dgm:cxn modelId="{19E8B40B-C058-42C6-A845-7A702B618687}" type="presParOf" srcId="{806FA2DF-5A29-4C72-930E-D664933E86B1}" destId="{D6D1DFC6-713D-41F5-962B-ECF50D01E5F9}" srcOrd="8" destOrd="0" presId="urn:microsoft.com/office/officeart/2008/layout/CircularPictureCallout"/>
    <dgm:cxn modelId="{67D8D19E-3637-4EFB-BCA6-A981F12AE694}" type="presParOf" srcId="{D6D1DFC6-713D-41F5-962B-ECF50D01E5F9}" destId="{90E2B814-3663-47CA-B860-8EB8A8C39936}" srcOrd="0" destOrd="0" presId="urn:microsoft.com/office/officeart/2008/layout/CircularPictureCallout"/>
    <dgm:cxn modelId="{7403C81A-95F2-4BE4-B0E6-E53D7AB025DA}" type="presParOf" srcId="{806FA2DF-5A29-4C72-930E-D664933E86B1}" destId="{58E62EDD-74E9-4EB4-A1A6-5DABAD064E52}" srcOrd="9" destOrd="0" presId="urn:microsoft.com/office/officeart/2008/layout/CircularPictureCallout"/>
    <dgm:cxn modelId="{A14EAE74-2381-4D2A-BDDB-1A288B5BAF15}" type="presParOf" srcId="{806FA2DF-5A29-4C72-930E-D664933E86B1}" destId="{D8D42891-4A84-488A-B857-57B28B1A1FF5}" srcOrd="10" destOrd="0" presId="urn:microsoft.com/office/officeart/2008/layout/CircularPictureCallout"/>
    <dgm:cxn modelId="{953E42EC-41BF-445F-A4AC-E156979446EB}" type="presParOf" srcId="{D8D42891-4A84-488A-B857-57B28B1A1FF5}" destId="{6577F702-F974-4AF8-A878-6F4E6CB63371}" srcOrd="0" destOrd="0" presId="urn:microsoft.com/office/officeart/2008/layout/CircularPictureCallout"/>
    <dgm:cxn modelId="{5835A1E7-1DE0-4AB2-82F4-B734C94B8A66}" type="presParOf" srcId="{806FA2DF-5A29-4C72-930E-D664933E86B1}" destId="{7F8BF8A7-B0C0-4886-884E-56BAFB4DEA01}" srcOrd="11" destOrd="0" presId="urn:microsoft.com/office/officeart/2008/layout/CircularPictureCallout"/>
    <dgm:cxn modelId="{647C5CA8-970C-47CE-89B5-5257A1FF1CAB}" type="presParOf" srcId="{7F8BF8A7-B0C0-4886-884E-56BAFB4DEA01}" destId="{09D66208-64F9-43F0-93BB-096F812BA04F}" srcOrd="0" destOrd="0" presId="urn:microsoft.com/office/officeart/2008/layout/CircularPictureCallout"/>
    <dgm:cxn modelId="{BE87B6B7-F6D8-47CC-A421-7A1E5219203E}" type="presParOf" srcId="{806FA2DF-5A29-4C72-930E-D664933E86B1}" destId="{304FC239-8B53-44BF-9AD1-B3CEA1315874}" srcOrd="12" destOrd="0" presId="urn:microsoft.com/office/officeart/2008/layout/CircularPictureCallout"/>
    <dgm:cxn modelId="{E4C7E915-15EF-4844-B4EB-639B2EFDE0B7}" type="presParOf" srcId="{806FA2DF-5A29-4C72-930E-D664933E86B1}" destId="{D6F72CF6-E0AF-40D2-A579-52106EF4E27E}" srcOrd="13" destOrd="0" presId="urn:microsoft.com/office/officeart/2008/layout/CircularPictureCallout"/>
    <dgm:cxn modelId="{08C0E568-BCE2-4E4F-838A-CBD0811C239F}" type="presParOf" srcId="{D6F72CF6-E0AF-40D2-A579-52106EF4E27E}" destId="{453D1124-0327-4FE9-9C12-E0296DC6F4EF}" srcOrd="0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4FC239-8B53-44BF-9AD1-B3CEA1315874}">
      <dsp:nvSpPr>
        <dsp:cNvPr id="0" name=""/>
        <dsp:cNvSpPr/>
      </dsp:nvSpPr>
      <dsp:spPr>
        <a:xfrm>
          <a:off x="1039867" y="4317398"/>
          <a:ext cx="4778243" cy="0"/>
        </a:xfrm>
        <a:prstGeom prst="line">
          <a:avLst/>
        </a:pr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E62EDD-74E9-4EB4-A1A6-5DABAD064E52}">
      <dsp:nvSpPr>
        <dsp:cNvPr id="0" name=""/>
        <dsp:cNvSpPr/>
      </dsp:nvSpPr>
      <dsp:spPr>
        <a:xfrm>
          <a:off x="1172181" y="3138602"/>
          <a:ext cx="3977827" cy="0"/>
        </a:xfrm>
        <a:prstGeom prst="line">
          <a:avLst/>
        </a:pr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5A4BC0-AEAF-4DA1-87CC-7F76C1D3B572}">
      <dsp:nvSpPr>
        <dsp:cNvPr id="0" name=""/>
        <dsp:cNvSpPr/>
      </dsp:nvSpPr>
      <dsp:spPr>
        <a:xfrm>
          <a:off x="2521321" y="1706120"/>
          <a:ext cx="3201633" cy="12572"/>
        </a:xfrm>
        <a:prstGeom prst="line">
          <a:avLst/>
        </a:pr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A92FF6-3DED-4A1B-BAF8-AEB84ABAC4D5}">
      <dsp:nvSpPr>
        <dsp:cNvPr id="0" name=""/>
        <dsp:cNvSpPr/>
      </dsp:nvSpPr>
      <dsp:spPr>
        <a:xfrm flipV="1">
          <a:off x="2396768" y="510750"/>
          <a:ext cx="4251155" cy="45720"/>
        </a:xfrm>
        <a:prstGeom prst="line">
          <a:avLst/>
        </a:pr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09C970-3CB1-4AEE-85FE-8CE92BAD3851}">
      <dsp:nvSpPr>
        <dsp:cNvPr id="0" name=""/>
        <dsp:cNvSpPr/>
      </dsp:nvSpPr>
      <dsp:spPr>
        <a:xfrm>
          <a:off x="0" y="0"/>
          <a:ext cx="3590522" cy="4851009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EB5343-C446-4B84-AF7E-3601CBAF41EE}">
      <dsp:nvSpPr>
        <dsp:cNvPr id="0" name=""/>
        <dsp:cNvSpPr/>
      </dsp:nvSpPr>
      <dsp:spPr>
        <a:xfrm>
          <a:off x="0" y="1370402"/>
          <a:ext cx="3677359" cy="1941602"/>
        </a:xfrm>
        <a:prstGeom prst="rect">
          <a:avLst/>
        </a:prstGeom>
        <a:noFill/>
        <a:ln w="15875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  <a:scene3d>
            <a:camera prst="orthographicFront"/>
            <a:lightRig rig="threePt" dir="t"/>
          </a:scene3d>
          <a:sp3d extrusionH="57150">
            <a:bevelT w="38100" h="38100" prst="angle"/>
          </a:sp3d>
        </a:bodyPr>
        <a:lstStyle/>
        <a:p>
          <a:pPr lvl="0" algn="ctr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300" b="1" i="0" u="none" kern="1200" cap="none" spc="0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rPr>
            <a:t>HỆ ĐIỀU HÀNH</a:t>
          </a:r>
          <a:endParaRPr lang="en-US" sz="6300" b="1" i="0" u="none" kern="1200" cap="none" spc="0" dirty="0">
            <a:ln w="22225">
              <a:solidFill>
                <a:schemeClr val="accent2"/>
              </a:solidFill>
              <a:prstDash val="solid"/>
            </a:ln>
            <a:solidFill>
              <a:schemeClr val="accent2">
                <a:lumMod val="40000"/>
                <a:lumOff val="60000"/>
              </a:schemeClr>
            </a:solidFill>
            <a:effectLst/>
          </a:endParaRPr>
        </a:p>
      </dsp:txBody>
      <dsp:txXfrm>
        <a:off x="0" y="1370402"/>
        <a:ext cx="3677359" cy="1941602"/>
      </dsp:txXfrm>
    </dsp:sp>
    <dsp:sp modelId="{C5467157-94B5-4A78-B642-71E9B6AB5811}">
      <dsp:nvSpPr>
        <dsp:cNvPr id="0" name=""/>
        <dsp:cNvSpPr/>
      </dsp:nvSpPr>
      <dsp:spPr>
        <a:xfrm>
          <a:off x="5678859" y="0"/>
          <a:ext cx="1067221" cy="1067221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6000" r="-36000"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57147E-9FDD-4047-A523-7C93624D9C77}">
      <dsp:nvSpPr>
        <dsp:cNvPr id="0" name=""/>
        <dsp:cNvSpPr/>
      </dsp:nvSpPr>
      <dsp:spPr>
        <a:xfrm>
          <a:off x="6788202" y="0"/>
          <a:ext cx="5108868" cy="10672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0" rIns="91440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Điều khiển các thiết bị (phần cứng)</a:t>
          </a:r>
          <a:endParaRPr lang="en-US" sz="240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788202" y="0"/>
        <a:ext cx="5108868" cy="1067221"/>
      </dsp:txXfrm>
    </dsp:sp>
    <dsp:sp modelId="{5C32489E-3400-4EDA-9259-B1C7CBD0355E}">
      <dsp:nvSpPr>
        <dsp:cNvPr id="0" name=""/>
        <dsp:cNvSpPr/>
      </dsp:nvSpPr>
      <dsp:spPr>
        <a:xfrm>
          <a:off x="4880566" y="1178795"/>
          <a:ext cx="1067221" cy="1067221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993128-615B-43C6-B8D7-56823168B6C1}">
      <dsp:nvSpPr>
        <dsp:cNvPr id="0" name=""/>
        <dsp:cNvSpPr/>
      </dsp:nvSpPr>
      <dsp:spPr>
        <a:xfrm>
          <a:off x="6223585" y="1178795"/>
          <a:ext cx="5908903" cy="10672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0" rIns="91440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Tổ chức thực hiện các chương trình (phần mềm)</a:t>
          </a:r>
          <a:endParaRPr lang="en-US" sz="240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223585" y="1178795"/>
        <a:ext cx="5908903" cy="1067221"/>
      </dsp:txXfrm>
    </dsp:sp>
    <dsp:sp modelId="{90E2B814-3663-47CA-B860-8EB8A8C39936}">
      <dsp:nvSpPr>
        <dsp:cNvPr id="0" name=""/>
        <dsp:cNvSpPr/>
      </dsp:nvSpPr>
      <dsp:spPr>
        <a:xfrm>
          <a:off x="4844515" y="2604991"/>
          <a:ext cx="1067221" cy="1067221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77F702-F974-4AF8-A878-6F4E6CB63371}">
      <dsp:nvSpPr>
        <dsp:cNvPr id="0" name=""/>
        <dsp:cNvSpPr/>
      </dsp:nvSpPr>
      <dsp:spPr>
        <a:xfrm>
          <a:off x="6132157" y="2604991"/>
          <a:ext cx="4985927" cy="10672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0" rIns="91440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Cung cấp giao diện cho người dùng</a:t>
          </a:r>
          <a:endParaRPr lang="en-US" sz="240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132157" y="2604991"/>
        <a:ext cx="4985927" cy="1067221"/>
      </dsp:txXfrm>
    </dsp:sp>
    <dsp:sp modelId="{09D66208-64F9-43F0-93BB-096F812BA04F}">
      <dsp:nvSpPr>
        <dsp:cNvPr id="0" name=""/>
        <dsp:cNvSpPr/>
      </dsp:nvSpPr>
      <dsp:spPr>
        <a:xfrm>
          <a:off x="5680983" y="3783787"/>
          <a:ext cx="1067221" cy="1067221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7000" r="-37000"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3D1124-0327-4FE9-9C12-E0296DC6F4EF}">
      <dsp:nvSpPr>
        <dsp:cNvPr id="0" name=""/>
        <dsp:cNvSpPr/>
      </dsp:nvSpPr>
      <dsp:spPr>
        <a:xfrm>
          <a:off x="6957872" y="3783787"/>
          <a:ext cx="4396289" cy="10672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0" rIns="91440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Tổ chức và quản lý thông tin cho máy tính</a:t>
          </a:r>
          <a:endParaRPr lang="en-US" sz="240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957872" y="3783787"/>
        <a:ext cx="4396289" cy="10672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10/17/19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10/17/19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10/17/19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10/17/19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10/17/19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10/17/19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10/17/19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10/17/19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10/17/19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95400"/>
            <a:ext cx="58420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350000" y="1295400"/>
            <a:ext cx="5842000" cy="2552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350000" y="4000500"/>
            <a:ext cx="5842000" cy="2552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0" y="6661150"/>
            <a:ext cx="2844800" cy="1968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165600" y="6689726"/>
            <a:ext cx="3860800" cy="1682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9347200" y="6689726"/>
            <a:ext cx="2844800" cy="136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2B2A19-C181-41B4-B8C4-AD4675708A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46883"/>
      </p:ext>
    </p:extLst>
  </p:cSld>
  <p:clrMapOvr>
    <a:masterClrMapping/>
  </p:clrMapOvr>
  <p:transition spd="med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10/17/19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10/17/19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10/17/19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10/17/19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10/17/19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10/17/19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10/17/19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10/17/19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0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10/17/19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  <p:sldLayoutId id="2147483669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Relationship Id="rId3" Type="http://schemas.openxmlformats.org/officeDocument/2006/relationships/image" Target="../media/image23.gi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gif"/><Relationship Id="rId3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18.xml"/><Relationship Id="rId2" Type="http://schemas.openxmlformats.org/officeDocument/2006/relationships/diagramData" Target="../diagrams/data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microsoft.com/office/2007/relationships/hdphoto" Target="../media/hdphoto2.wdp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Relationship Id="rId3" Type="http://schemas.openxmlformats.org/officeDocument/2006/relationships/image" Target="../media/image11.gi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audio" Target="../media/audio1.wav"/><Relationship Id="rId3" Type="http://schemas.openxmlformats.org/officeDocument/2006/relationships/image" Target="../media/image30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gif"/><Relationship Id="rId3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gi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Relationship Id="rId3" Type="http://schemas.openxmlformats.org/officeDocument/2006/relationships/image" Target="../media/image13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322365" y="393885"/>
            <a:ext cx="5162844" cy="756138"/>
          </a:xfrm>
          <a:prstGeom prst="rect">
            <a:avLst/>
          </a:prstGeom>
          <a:noFill/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kiểm tra bài cũ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29"/>
          <p:cNvSpPr>
            <a:spLocks noChangeArrowheads="1"/>
          </p:cNvSpPr>
          <p:nvPr/>
        </p:nvSpPr>
        <p:spPr bwMode="auto">
          <a:xfrm>
            <a:off x="2694358" y="5030774"/>
            <a:ext cx="7448550" cy="609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20000"/>
              </a:lnSpc>
            </a:pPr>
            <a:r>
              <a:rPr lang="en-US" sz="2800" dirty="0">
                <a:solidFill>
                  <a:schemeClr val="tx2"/>
                </a:solidFill>
              </a:rPr>
              <a:t>	 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backgroundMark x1="11613" y1="38333" x2="37151" y2="10833"/>
                        <a14:backgroundMark x1="36344" y1="13611" x2="45430" y2="35556"/>
                        <a14:backgroundMark x1="48656" y1="40093" x2="49677" y2="40093"/>
                        <a14:backgroundMark x1="49086" y1="39074" x2="66882" y2="42870"/>
                        <a14:backgroundMark x1="68118" y1="40463" x2="79032" y2="26852"/>
                        <a14:backgroundMark x1="79839" y1="16019" x2="79839" y2="16019"/>
                        <a14:backgroundMark x1="86720" y1="2778" x2="86720" y2="2778"/>
                        <a14:backgroundMark x1="95645" y1="5556" x2="97688" y2="42870"/>
                        <a14:backgroundMark x1="93441" y1="51296" x2="93441" y2="51296"/>
                        <a14:backgroundMark x1="61022" y1="97685" x2="61022" y2="97685"/>
                        <a14:backgroundMark x1="7366" y1="87500" x2="7366" y2="87500"/>
                        <a14:backgroundMark x1="7796" y1="47407" x2="7796" y2="47407"/>
                        <a14:backgroundMark x1="15645" y1="34537" x2="15645" y2="34537"/>
                        <a14:backgroundMark x1="23978" y1="24444" x2="23978" y2="24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8262" y="-397015"/>
            <a:ext cx="6952664" cy="4325649"/>
          </a:xfrm>
          <a:prstGeom prst="rect">
            <a:avLst/>
          </a:prstGeom>
        </p:spPr>
      </p:pic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-237979" y="1990893"/>
            <a:ext cx="8819272" cy="1692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	</a:t>
            </a:r>
            <a:r>
              <a:rPr lang="en-US" sz="3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Cái </a:t>
            </a:r>
            <a:r>
              <a:rPr lang="en-US" sz="32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gì 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điều khiển </a:t>
            </a:r>
            <a:r>
              <a:rPr lang="en-US" sz="32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máy tính </a:t>
            </a:r>
            <a:r>
              <a:rPr lang="en-US" sz="3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ctr">
              <a:spcBef>
                <a:spcPct val="50000"/>
              </a:spcBef>
            </a:pPr>
            <a:r>
              <a:rPr lang="en-US" sz="3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Công việc đó được 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 hiện </a:t>
            </a:r>
            <a:r>
              <a:rPr lang="en-US" sz="2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như thế nào?</a:t>
            </a:r>
          </a:p>
        </p:txBody>
      </p:sp>
      <p:pic>
        <p:nvPicPr>
          <p:cNvPr id="17" name="Content Placeholder 16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9458" y="3810000"/>
            <a:ext cx="7004628" cy="304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84289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173" y="1365740"/>
            <a:ext cx="7986053" cy="4488713"/>
          </a:xfrm>
          <a:prstGeom prst="rect">
            <a:avLst/>
          </a:prstGeom>
        </p:spPr>
      </p:pic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1828800" y="5844275"/>
            <a:ext cx="8229600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en-US" dirty="0" smtClean="0">
                <a:solidFill>
                  <a:srgbClr val="FF0000"/>
                </a:solidFill>
              </a:rPr>
              <a:t>Hệ điều hành Android của </a:t>
            </a:r>
            <a:r>
              <a:rPr lang="en-US" dirty="0" err="1" smtClean="0">
                <a:solidFill>
                  <a:srgbClr val="FF0000"/>
                </a:solidFill>
              </a:rPr>
              <a:t>google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0" y="808038"/>
            <a:ext cx="10058400" cy="639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Tx/>
              <a:buChar char="-"/>
              <a:tabLst/>
              <a:defRPr/>
            </a:pPr>
            <a:r>
              <a:rPr kumimoji="0" lang="en-US" sz="3600" b="1" i="0" u="none" strike="noStrike" kern="1200" cap="none" spc="0" normalizeH="0" baseline="0" noProof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Có nhiều hệ điều hành khác nhau: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17932"/>
            <a:ext cx="6427694" cy="51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 HỆ ĐIỀU HÀNH LÀ GÌ?</a:t>
            </a:r>
            <a:endParaRPr lang="en-US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5026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7" grpId="0" build="p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1828800" y="4915808"/>
            <a:ext cx="8229600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Hệ điều hành Windows của Microsoft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6175" y="1576756"/>
            <a:ext cx="4977325" cy="3102065"/>
          </a:xfrm>
          <a:prstGeom prst="rect">
            <a:avLst/>
          </a:prstGeom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17932"/>
            <a:ext cx="6427694" cy="51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 HỆ ĐIỀU HÀNH LÀ GÌ?</a:t>
            </a:r>
            <a:endParaRPr lang="en-US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9320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uge-traffic-jam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22726" y="2846389"/>
            <a:ext cx="4041775" cy="24971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8675" name="Picture 3" descr="cpu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48600" y="1143001"/>
            <a:ext cx="2819400" cy="22336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8676" name="Picture 4" descr="phanmem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20901" y="1797050"/>
            <a:ext cx="2359025" cy="21986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8678" name="Text Box 6"/>
          <p:cNvSpPr txBox="1">
            <a:spLocks noChangeArrowheads="1"/>
          </p:cNvSpPr>
          <p:nvPr/>
        </p:nvSpPr>
        <p:spPr bwMode="auto">
          <a:xfrm>
            <a:off x="8534400" y="3429001"/>
            <a:ext cx="3272118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en-US" sz="2400" dirty="0" err="1">
                <a:solidFill>
                  <a:srgbClr val="FF0000"/>
                </a:solidFill>
                <a:latin typeface="Tahoma" panose="020B0604030504040204" pitchFamily="34" charset="0"/>
              </a:rPr>
              <a:t>Ví</a:t>
            </a:r>
            <a:r>
              <a:rPr lang="en-US" sz="2400" dirty="0">
                <a:solidFill>
                  <a:srgbClr val="FF0000"/>
                </a:solidFill>
                <a:latin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ahoma" panose="020B0604030504040204" pitchFamily="34" charset="0"/>
              </a:rPr>
              <a:t>tài</a:t>
            </a:r>
            <a:r>
              <a:rPr lang="en-US" sz="2400" dirty="0">
                <a:solidFill>
                  <a:srgbClr val="FF0000"/>
                </a:solidFill>
                <a:latin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ahoma" panose="020B0604030504040204" pitchFamily="34" charset="0"/>
              </a:rPr>
              <a:t>nguyên</a:t>
            </a:r>
            <a:r>
              <a:rPr lang="en-US" sz="2400" dirty="0">
                <a:solidFill>
                  <a:srgbClr val="FF0000"/>
                </a:solidFill>
                <a:latin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ahoma" panose="020B0604030504040204" pitchFamily="34" charset="0"/>
              </a:rPr>
              <a:t>máy</a:t>
            </a:r>
            <a:r>
              <a:rPr lang="en-US" sz="2400" dirty="0">
                <a:solidFill>
                  <a:srgbClr val="FF0000"/>
                </a:solidFill>
                <a:latin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ahoma" panose="020B0604030504040204" pitchFamily="34" charset="0"/>
              </a:rPr>
              <a:t>tính</a:t>
            </a:r>
            <a:r>
              <a:rPr lang="en-US" sz="2400" dirty="0">
                <a:solidFill>
                  <a:srgbClr val="FF0000"/>
                </a:solidFill>
                <a:latin typeface="Tahoma" panose="020B0604030504040204" pitchFamily="34" charset="0"/>
              </a:rPr>
              <a:t> (CPU, </a:t>
            </a:r>
            <a:r>
              <a:rPr lang="en-US" sz="2400" dirty="0" err="1">
                <a:solidFill>
                  <a:srgbClr val="FF0000"/>
                </a:solidFill>
                <a:latin typeface="Tahoma" panose="020B0604030504040204" pitchFamily="34" charset="0"/>
              </a:rPr>
              <a:t>bộ</a:t>
            </a:r>
            <a:r>
              <a:rPr lang="en-US" sz="2400" dirty="0">
                <a:solidFill>
                  <a:srgbClr val="FF0000"/>
                </a:solidFill>
                <a:latin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ahoma" panose="020B0604030504040204" pitchFamily="34" charset="0"/>
              </a:rPr>
              <a:t>nhớ</a:t>
            </a:r>
            <a:r>
              <a:rPr lang="en-US" sz="2400" dirty="0">
                <a:solidFill>
                  <a:srgbClr val="FF0000"/>
                </a:solidFill>
                <a:latin typeface="Tahoma" panose="020B0604030504040204" pitchFamily="34" charset="0"/>
              </a:rPr>
              <a:t>...) </a:t>
            </a:r>
            <a:r>
              <a:rPr lang="en-US" sz="2400" dirty="0" err="1">
                <a:solidFill>
                  <a:srgbClr val="FF0000"/>
                </a:solidFill>
                <a:latin typeface="Tahoma" panose="020B0604030504040204" pitchFamily="34" charset="0"/>
              </a:rPr>
              <a:t>như</a:t>
            </a:r>
            <a:r>
              <a:rPr lang="en-US" sz="2400" dirty="0">
                <a:solidFill>
                  <a:srgbClr val="FF0000"/>
                </a:solidFill>
                <a:latin typeface="Tahoma" panose="020B0604030504040204" pitchFamily="34" charset="0"/>
              </a:rPr>
              <a:t> con </a:t>
            </a:r>
            <a:r>
              <a:rPr lang="en-US" sz="2400" dirty="0" err="1">
                <a:solidFill>
                  <a:srgbClr val="FF0000"/>
                </a:solidFill>
                <a:latin typeface="Tahoma" panose="020B0604030504040204" pitchFamily="34" charset="0"/>
              </a:rPr>
              <a:t>đường</a:t>
            </a:r>
            <a:r>
              <a:rPr lang="en-US" sz="2400" dirty="0">
                <a:solidFill>
                  <a:srgbClr val="FF0000"/>
                </a:solidFill>
                <a:latin typeface="Tahoma" panose="020B0604030504040204" pitchFamily="34" charset="0"/>
              </a:rPr>
              <a:t>.</a:t>
            </a:r>
          </a:p>
        </p:txBody>
      </p:sp>
      <p:sp>
        <p:nvSpPr>
          <p:cNvPr id="28679" name="Text Box 7"/>
          <p:cNvSpPr txBox="1">
            <a:spLocks noChangeArrowheads="1"/>
          </p:cNvSpPr>
          <p:nvPr/>
        </p:nvSpPr>
        <p:spPr bwMode="auto">
          <a:xfrm>
            <a:off x="389965" y="4191001"/>
            <a:ext cx="3455894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mềm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tiện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8680" name="Line 8"/>
          <p:cNvSpPr>
            <a:spLocks noChangeShapeType="1"/>
          </p:cNvSpPr>
          <p:nvPr/>
        </p:nvSpPr>
        <p:spPr bwMode="auto">
          <a:xfrm>
            <a:off x="3581400" y="2743200"/>
            <a:ext cx="2438400" cy="1752600"/>
          </a:xfrm>
          <a:prstGeom prst="line">
            <a:avLst/>
          </a:prstGeom>
          <a:noFill/>
          <a:ln w="57150" cap="sq">
            <a:solidFill>
              <a:schemeClr val="hlink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8681" name="Line 9"/>
          <p:cNvSpPr>
            <a:spLocks noChangeShapeType="1"/>
          </p:cNvSpPr>
          <p:nvPr/>
        </p:nvSpPr>
        <p:spPr bwMode="auto">
          <a:xfrm>
            <a:off x="3429000" y="2133600"/>
            <a:ext cx="2286000" cy="2057400"/>
          </a:xfrm>
          <a:prstGeom prst="line">
            <a:avLst/>
          </a:prstGeom>
          <a:noFill/>
          <a:ln w="57150" cap="sq">
            <a:solidFill>
              <a:schemeClr val="hlink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8682" name="Line 10"/>
          <p:cNvSpPr>
            <a:spLocks noChangeShapeType="1"/>
          </p:cNvSpPr>
          <p:nvPr/>
        </p:nvSpPr>
        <p:spPr bwMode="auto">
          <a:xfrm>
            <a:off x="2895600" y="2286000"/>
            <a:ext cx="2514600" cy="2590800"/>
          </a:xfrm>
          <a:prstGeom prst="line">
            <a:avLst/>
          </a:prstGeom>
          <a:noFill/>
          <a:ln w="57150" cap="sq">
            <a:solidFill>
              <a:schemeClr val="hlink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8683" name="Line 11"/>
          <p:cNvSpPr>
            <a:spLocks noChangeShapeType="1"/>
          </p:cNvSpPr>
          <p:nvPr/>
        </p:nvSpPr>
        <p:spPr bwMode="auto">
          <a:xfrm flipH="1">
            <a:off x="7086600" y="2133600"/>
            <a:ext cx="1371600" cy="2286000"/>
          </a:xfrm>
          <a:prstGeom prst="line">
            <a:avLst/>
          </a:prstGeom>
          <a:noFill/>
          <a:ln w="57150" cap="sq">
            <a:solidFill>
              <a:schemeClr val="hlink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8685" name="AutoShape 13"/>
          <p:cNvSpPr>
            <a:spLocks noChangeArrowheads="1"/>
          </p:cNvSpPr>
          <p:nvPr/>
        </p:nvSpPr>
        <p:spPr bwMode="auto">
          <a:xfrm>
            <a:off x="8153400" y="5867400"/>
            <a:ext cx="3195918" cy="533400"/>
          </a:xfrm>
          <a:prstGeom prst="wedgeRectCallout">
            <a:avLst>
              <a:gd name="adj1" fmla="val -82764"/>
              <a:gd name="adj2" fmla="val -250597"/>
            </a:avLst>
          </a:prstGeom>
          <a:ln>
            <a:headEnd type="none" w="sm" len="sm"/>
            <a:tailEnd type="none" w="sm" len="sm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2400">
                <a:latin typeface="Times New Roman" pitchFamily="18" charset="0"/>
                <a:cs typeface="Times New Roman" pitchFamily="18" charset="0"/>
              </a:rPr>
              <a:t>Đường phố chật hẹp!!!</a:t>
            </a:r>
          </a:p>
        </p:txBody>
      </p:sp>
      <p:sp>
        <p:nvSpPr>
          <p:cNvPr id="28686" name="AutoShape 14"/>
          <p:cNvSpPr>
            <a:spLocks noChangeArrowheads="1"/>
          </p:cNvSpPr>
          <p:nvPr/>
        </p:nvSpPr>
        <p:spPr bwMode="auto">
          <a:xfrm>
            <a:off x="7010400" y="990600"/>
            <a:ext cx="3352800" cy="381000"/>
          </a:xfrm>
          <a:prstGeom prst="wedgeRectCallout">
            <a:avLst>
              <a:gd name="adj1" fmla="val 18657"/>
              <a:gd name="adj2" fmla="val 132917"/>
            </a:avLst>
          </a:prstGeom>
          <a:ln>
            <a:headEnd type="none" w="sm" len="sm"/>
            <a:tailEnd type="none" w="sm" len="sm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hạn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!!!</a:t>
            </a:r>
          </a:p>
        </p:txBody>
      </p:sp>
      <p:sp>
        <p:nvSpPr>
          <p:cNvPr id="28687" name="AutoShape 15"/>
          <p:cNvSpPr>
            <a:spLocks noChangeArrowheads="1"/>
          </p:cNvSpPr>
          <p:nvPr/>
        </p:nvSpPr>
        <p:spPr bwMode="auto">
          <a:xfrm>
            <a:off x="981635" y="3200400"/>
            <a:ext cx="2980765" cy="762000"/>
          </a:xfrm>
          <a:prstGeom prst="wedgeRectCallout">
            <a:avLst>
              <a:gd name="adj1" fmla="val 30861"/>
              <a:gd name="adj2" fmla="val -132083"/>
            </a:avLst>
          </a:prstGeom>
          <a:ln>
            <a:headEnd type="none" w="sm" len="sm"/>
            <a:tailEnd type="none" w="sm" len="sm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mềm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endParaRPr lang="en-US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tối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8688" name="AutoShape 16"/>
          <p:cNvSpPr>
            <a:spLocks noChangeArrowheads="1"/>
          </p:cNvSpPr>
          <p:nvPr/>
        </p:nvSpPr>
        <p:spPr bwMode="auto">
          <a:xfrm>
            <a:off x="1169894" y="5791200"/>
            <a:ext cx="3097306" cy="685800"/>
          </a:xfrm>
          <a:prstGeom prst="wedgeRectCallout">
            <a:avLst>
              <a:gd name="adj1" fmla="val 91852"/>
              <a:gd name="adj2" fmla="val -120833"/>
            </a:avLst>
          </a:prstGeom>
          <a:ln>
            <a:headEnd type="none" w="sm" len="sm"/>
            <a:tailEnd type="none" w="sm" len="sm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muốn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8689" name="AutoShape 17"/>
          <p:cNvSpPr>
            <a:spLocks noChangeArrowheads="1"/>
          </p:cNvSpPr>
          <p:nvPr/>
        </p:nvSpPr>
        <p:spPr bwMode="auto">
          <a:xfrm>
            <a:off x="5029200" y="5257800"/>
            <a:ext cx="2438400" cy="1981200"/>
          </a:xfrm>
          <a:prstGeom prst="irregularSeal1">
            <a:avLst/>
          </a:prstGeom>
          <a:gradFill rotWithShape="1">
            <a:gsLst>
              <a:gs pos="0">
                <a:srgbClr val="F8B049"/>
              </a:gs>
              <a:gs pos="9000">
                <a:srgbClr val="B43E85"/>
              </a:gs>
              <a:gs pos="15500">
                <a:srgbClr val="C50849"/>
              </a:gs>
              <a:gs pos="16499">
                <a:srgbClr val="F952A0"/>
              </a:gs>
              <a:gs pos="18500">
                <a:srgbClr val="FEE7F2"/>
              </a:gs>
              <a:gs pos="39500">
                <a:srgbClr val="F8B049"/>
              </a:gs>
              <a:gs pos="43500">
                <a:srgbClr val="F8B049"/>
              </a:gs>
              <a:gs pos="50000">
                <a:srgbClr val="FC9FCB"/>
              </a:gs>
              <a:gs pos="56500">
                <a:srgbClr val="F8B049"/>
              </a:gs>
              <a:gs pos="60501">
                <a:srgbClr val="F8B049"/>
              </a:gs>
              <a:gs pos="81500">
                <a:srgbClr val="FEE7F2"/>
              </a:gs>
              <a:gs pos="83501">
                <a:srgbClr val="F952A0"/>
              </a:gs>
              <a:gs pos="84500">
                <a:srgbClr val="C50849"/>
              </a:gs>
              <a:gs pos="91000">
                <a:srgbClr val="B43E85"/>
              </a:gs>
              <a:gs pos="100000">
                <a:srgbClr val="F8B049"/>
              </a:gs>
            </a:gsLst>
            <a:lin ang="2700000" scaled="1"/>
          </a:gra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b="1">
                <a:solidFill>
                  <a:srgbClr val="0000FF"/>
                </a:solidFill>
                <a:latin typeface="Tahoma" panose="020B0604030504040204" pitchFamily="34" charset="0"/>
              </a:rPr>
              <a:t>Tắc nghẽn </a:t>
            </a:r>
          </a:p>
          <a:p>
            <a:pPr algn="ctr"/>
            <a:r>
              <a:rPr lang="en-US" b="1">
                <a:solidFill>
                  <a:srgbClr val="0000FF"/>
                </a:solidFill>
                <a:latin typeface="Tahoma" panose="020B0604030504040204" pitchFamily="34" charset="0"/>
              </a:rPr>
              <a:t>giao thông</a:t>
            </a:r>
          </a:p>
        </p:txBody>
      </p:sp>
      <p:sp>
        <p:nvSpPr>
          <p:cNvPr id="28690" name="AutoShape 18"/>
          <p:cNvSpPr>
            <a:spLocks noChangeArrowheads="1"/>
          </p:cNvSpPr>
          <p:nvPr/>
        </p:nvSpPr>
        <p:spPr bwMode="auto">
          <a:xfrm>
            <a:off x="5029200" y="1600200"/>
            <a:ext cx="2590800" cy="1600200"/>
          </a:xfrm>
          <a:prstGeom prst="irregularSeal1">
            <a:avLst/>
          </a:prstGeom>
          <a:gradFill rotWithShape="1">
            <a:gsLst>
              <a:gs pos="0">
                <a:srgbClr val="F8B049"/>
              </a:gs>
              <a:gs pos="9000">
                <a:srgbClr val="B43E85"/>
              </a:gs>
              <a:gs pos="15500">
                <a:srgbClr val="C50849"/>
              </a:gs>
              <a:gs pos="16499">
                <a:srgbClr val="F952A0"/>
              </a:gs>
              <a:gs pos="18500">
                <a:srgbClr val="FEE7F2"/>
              </a:gs>
              <a:gs pos="39500">
                <a:srgbClr val="F8B049"/>
              </a:gs>
              <a:gs pos="43500">
                <a:srgbClr val="F8B049"/>
              </a:gs>
              <a:gs pos="50000">
                <a:srgbClr val="FC9FCB"/>
              </a:gs>
              <a:gs pos="56500">
                <a:srgbClr val="F8B049"/>
              </a:gs>
              <a:gs pos="60501">
                <a:srgbClr val="F8B049"/>
              </a:gs>
              <a:gs pos="81500">
                <a:srgbClr val="FEE7F2"/>
              </a:gs>
              <a:gs pos="83501">
                <a:srgbClr val="F952A0"/>
              </a:gs>
              <a:gs pos="84500">
                <a:srgbClr val="C50849"/>
              </a:gs>
              <a:gs pos="91000">
                <a:srgbClr val="B43E85"/>
              </a:gs>
              <a:gs pos="100000">
                <a:srgbClr val="F8B049"/>
              </a:gs>
            </a:gsLst>
            <a:lin ang="2700000" scaled="1"/>
          </a:gra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chấp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5"/>
          <p:cNvSpPr>
            <a:spLocks noChangeArrowheads="1"/>
          </p:cNvSpPr>
          <p:nvPr/>
        </p:nvSpPr>
        <p:spPr bwMode="auto">
          <a:xfrm>
            <a:off x="0" y="17932"/>
            <a:ext cx="10542494" cy="51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 NHIỆM VỤ CHÍNH CỦA HỆ ĐIỀU HÀNH</a:t>
            </a:r>
            <a:endParaRPr lang="en-US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368151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28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2000"/>
                                        <p:tgtEl>
                                          <p:spTgt spid="28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2000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6" dur="2000"/>
                                        <p:tgtEl>
                                          <p:spTgt spid="28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9" dur="200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286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286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286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86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28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286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286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286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286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86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86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86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8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86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86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8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86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86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8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4" presetID="33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5" dur="10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6" dur="10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7" dur="2000" fill="hold"/>
                                        <p:tgtEl>
                                          <p:spTgt spid="286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000" fill="hold"/>
                                        <p:tgtEl>
                                          <p:spTgt spid="2869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89" dur="10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0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93" dur="50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96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99" dur="500"/>
                                        <p:tgtEl>
                                          <p:spTgt spid="286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02" dur="500"/>
                                        <p:tgtEl>
                                          <p:spTgt spid="286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05" dur="500"/>
                                        <p:tgtEl>
                                          <p:spTgt spid="286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08" dur="5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11" dur="500"/>
                                        <p:tgtEl>
                                          <p:spTgt spid="286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14" dur="500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17" dur="500"/>
                                        <p:tgtEl>
                                          <p:spTgt spid="286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20" dur="500"/>
                                        <p:tgtEl>
                                          <p:spTgt spid="286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8" grpId="0"/>
      <p:bldP spid="28678" grpId="1"/>
      <p:bldP spid="28679" grpId="0"/>
      <p:bldP spid="28679" grpId="1"/>
      <p:bldP spid="28680" grpId="0" animBg="1"/>
      <p:bldP spid="28680" grpId="1" animBg="1"/>
      <p:bldP spid="28681" grpId="0" animBg="1"/>
      <p:bldP spid="28681" grpId="1" animBg="1"/>
      <p:bldP spid="28682" grpId="0" animBg="1"/>
      <p:bldP spid="28682" grpId="1" animBg="1"/>
      <p:bldP spid="28683" grpId="0" animBg="1"/>
      <p:bldP spid="28683" grpId="1" animBg="1"/>
      <p:bldP spid="28685" grpId="0" animBg="1"/>
      <p:bldP spid="28685" grpId="1" animBg="1"/>
      <p:bldP spid="28686" grpId="0" animBg="1"/>
      <p:bldP spid="28687" grpId="0" animBg="1"/>
      <p:bldP spid="28688" grpId="0" animBg="1"/>
      <p:bldP spid="28688" grpId="1" animBg="1"/>
      <p:bldP spid="28689" grpId="0" animBg="1"/>
      <p:bldP spid="28689" grpId="1" animBg="1"/>
      <p:bldP spid="28690" grpId="0" animBg="1"/>
      <p:bldP spid="28690" grpId="1" animBg="1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399" y="1821100"/>
            <a:ext cx="9260612" cy="5209093"/>
          </a:xfrm>
          <a:prstGeom prst="rect">
            <a:avLst/>
          </a:prstGeom>
        </p:spPr>
      </p:pic>
      <p:sp>
        <p:nvSpPr>
          <p:cNvPr id="6" name="AutoShape 20"/>
          <p:cNvSpPr>
            <a:spLocks noChangeArrowheads="1"/>
          </p:cNvSpPr>
          <p:nvPr/>
        </p:nvSpPr>
        <p:spPr bwMode="auto">
          <a:xfrm>
            <a:off x="8120575" y="2595668"/>
            <a:ext cx="3352800" cy="1219200"/>
          </a:xfrm>
          <a:prstGeom prst="cloudCallout">
            <a:avLst>
              <a:gd name="adj1" fmla="val -2602"/>
              <a:gd name="adj2" fmla="val -102213"/>
            </a:avLst>
          </a:prstGeom>
          <a:gradFill rotWithShape="1">
            <a:gsLst>
              <a:gs pos="0">
                <a:schemeClr val="tx2">
                  <a:lumMod val="50000"/>
                </a:schemeClr>
              </a:gs>
              <a:gs pos="50000">
                <a:schemeClr val="accent1">
                  <a:lumMod val="75000"/>
                </a:schemeClr>
              </a:gs>
              <a:gs pos="100000">
                <a:srgbClr val="FF9933"/>
              </a:gs>
            </a:gsLst>
            <a:lin ang="2700000" scaled="1"/>
          </a:gradFill>
          <a:ln w="12700" cap="sq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3200" dirty="0" smtClean="0">
                <a:latin typeface="Tahoma" panose="020B0604030504040204" pitchFamily="34" charset="0"/>
              </a:rPr>
              <a:t>Giải pháp</a:t>
            </a:r>
            <a:r>
              <a:rPr lang="en-US" sz="3200" dirty="0">
                <a:latin typeface="Tahoma" panose="020B0604030504040204" pitchFamily="34" charset="0"/>
              </a:rPr>
              <a:t>?</a:t>
            </a:r>
          </a:p>
        </p:txBody>
      </p:sp>
      <p:pic>
        <p:nvPicPr>
          <p:cNvPr id="7" name="Picture 21" descr="zeichen10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5818" y="1974388"/>
            <a:ext cx="6223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AutoShape 18"/>
          <p:cNvSpPr>
            <a:spLocks noChangeArrowheads="1"/>
          </p:cNvSpPr>
          <p:nvPr/>
        </p:nvSpPr>
        <p:spPr bwMode="auto">
          <a:xfrm>
            <a:off x="3048000" y="1830625"/>
            <a:ext cx="4796350" cy="2655650"/>
          </a:xfrm>
          <a:prstGeom prst="irregularSeal1">
            <a:avLst/>
          </a:prstGeom>
          <a:gradFill rotWithShape="1">
            <a:gsLst>
              <a:gs pos="0">
                <a:srgbClr val="F8B049"/>
              </a:gs>
              <a:gs pos="9000">
                <a:srgbClr val="B43E85"/>
              </a:gs>
              <a:gs pos="15500">
                <a:srgbClr val="C50849"/>
              </a:gs>
              <a:gs pos="16499">
                <a:srgbClr val="F952A0"/>
              </a:gs>
              <a:gs pos="18500">
                <a:srgbClr val="FEE7F2"/>
              </a:gs>
              <a:gs pos="39500">
                <a:srgbClr val="F8B049"/>
              </a:gs>
              <a:gs pos="43500">
                <a:srgbClr val="F8B049"/>
              </a:gs>
              <a:gs pos="50000">
                <a:srgbClr val="FC9FCB"/>
              </a:gs>
              <a:gs pos="56500">
                <a:srgbClr val="F8B049"/>
              </a:gs>
              <a:gs pos="60501">
                <a:srgbClr val="F8B049"/>
              </a:gs>
              <a:gs pos="81500">
                <a:srgbClr val="FEE7F2"/>
              </a:gs>
              <a:gs pos="83501">
                <a:srgbClr val="F952A0"/>
              </a:gs>
              <a:gs pos="84500">
                <a:srgbClr val="C50849"/>
              </a:gs>
              <a:gs pos="91000">
                <a:srgbClr val="B43E85"/>
              </a:gs>
              <a:gs pos="100000">
                <a:srgbClr val="F8B049"/>
              </a:gs>
            </a:gsLst>
            <a:lin ang="2700000" scaled="1"/>
          </a:gra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3600" b="1" dirty="0">
                <a:solidFill>
                  <a:srgbClr val="0000FF"/>
                </a:solidFill>
                <a:latin typeface="Tahoma" panose="020B0604030504040204" pitchFamily="34" charset="0"/>
              </a:rPr>
              <a:t>Tranh chấp</a:t>
            </a:r>
          </a:p>
          <a:p>
            <a:pPr algn="ctr"/>
            <a:r>
              <a:rPr lang="en-US" sz="3600" b="1" dirty="0">
                <a:solidFill>
                  <a:srgbClr val="0000FF"/>
                </a:solidFill>
                <a:latin typeface="Tahoma" panose="020B0604030504040204" pitchFamily="34" charset="0"/>
              </a:rPr>
              <a:t> tài nguyên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17932"/>
            <a:ext cx="10542494" cy="51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 NHIỆM VỤ CHÍNH CỦA HỆ ĐIỀU HÀNH</a:t>
            </a:r>
            <a:endParaRPr lang="en-US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5798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3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10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3" dur="10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6" dur="10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0"/>
          <p:cNvSpPr>
            <a:spLocks noChangeArrowheads="1"/>
          </p:cNvSpPr>
          <p:nvPr/>
        </p:nvSpPr>
        <p:spPr bwMode="auto">
          <a:xfrm>
            <a:off x="8120575" y="2595668"/>
            <a:ext cx="3352800" cy="1219200"/>
          </a:xfrm>
          <a:prstGeom prst="cloudCallout">
            <a:avLst>
              <a:gd name="adj1" fmla="val -2602"/>
              <a:gd name="adj2" fmla="val -102213"/>
            </a:avLst>
          </a:prstGeom>
          <a:gradFill rotWithShape="1">
            <a:gsLst>
              <a:gs pos="0">
                <a:schemeClr val="tx2">
                  <a:lumMod val="50000"/>
                </a:schemeClr>
              </a:gs>
              <a:gs pos="50000">
                <a:schemeClr val="accent1">
                  <a:lumMod val="75000"/>
                </a:schemeClr>
              </a:gs>
              <a:gs pos="100000">
                <a:srgbClr val="FF9933"/>
              </a:gs>
            </a:gsLst>
            <a:lin ang="2700000" scaled="1"/>
          </a:gradFill>
          <a:ln w="12700" cap="sq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3200" dirty="0" smtClean="0">
                <a:latin typeface="Tahoma" panose="020B0604030504040204" pitchFamily="34" charset="0"/>
              </a:rPr>
              <a:t>Giải pháp</a:t>
            </a:r>
            <a:r>
              <a:rPr lang="en-US" sz="3200" dirty="0">
                <a:latin typeface="Tahoma" panose="020B0604030504040204" pitchFamily="34" charset="0"/>
              </a:rPr>
              <a:t>?</a:t>
            </a:r>
          </a:p>
        </p:txBody>
      </p:sp>
      <p:pic>
        <p:nvPicPr>
          <p:cNvPr id="7" name="Picture 21" descr="zeichen10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1301" y="1307123"/>
            <a:ext cx="6223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410415" y="1162321"/>
            <a:ext cx="8558753" cy="707886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</a:rPr>
              <a:t>Cần phải có một hệ thống điều khiển</a:t>
            </a:r>
            <a:endParaRPr lang="en-US" sz="4000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215857" y="4775368"/>
            <a:ext cx="519187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 smtClean="0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reflection blurRad="6350" stA="60000" endA="900" endPos="58000" dir="5400000" sy="-100000" algn="bl" rotWithShape="0"/>
                </a:effectLst>
                <a:latin typeface="Century" panose="02040604050505020304" pitchFamily="18" charset="0"/>
              </a:rPr>
              <a:t>HỆ ĐIỀU HÀNH</a:t>
            </a:r>
            <a:endParaRPr lang="en-US" sz="4800" b="1" dirty="0">
              <a:ln w="22225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reflection blurRad="6350" stA="60000" endA="900" endPos="58000" dir="5400000" sy="-100000" algn="bl" rotWithShape="0"/>
              </a:effectLst>
              <a:latin typeface="Century" panose="020406040505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5346" y="2053882"/>
            <a:ext cx="3513406" cy="2473496"/>
          </a:xfrm>
          <a:prstGeom prst="rect">
            <a:avLst/>
          </a:prstGeom>
        </p:spPr>
      </p:pic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17932"/>
            <a:ext cx="10542494" cy="51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 NHIỆM VỤ CHÍNH CỦA HỆ ĐIỀU HÀNH</a:t>
            </a:r>
            <a:endParaRPr lang="en-US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3890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7" descr="H59a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459565">
            <a:off x="8800198" y="3090964"/>
            <a:ext cx="238125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" name="Picture 20" descr="h59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61591">
            <a:off x="7197482" y="3423116"/>
            <a:ext cx="1978025" cy="141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" name="Picture 23" descr="H59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62924">
            <a:off x="8509000" y="4515024"/>
            <a:ext cx="2071688" cy="1443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" name="Picture 15" descr="thietb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854" y="3217498"/>
            <a:ext cx="5334001" cy="273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806824" y="1098693"/>
            <a:ext cx="9507069" cy="1200329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Điều khiển các thiết bị (phần cứng)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Tổ chức các chương trình (phần mềm)</a:t>
            </a: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0" y="17932"/>
            <a:ext cx="10542494" cy="51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 NHIỆM VỤ CHÍNH CỦA HỆ ĐIỀU HÀNH</a:t>
            </a:r>
            <a:endParaRPr lang="en-US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0465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16859" y="2615791"/>
            <a:ext cx="6938682" cy="769441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Cung cấp </a:t>
            </a:r>
            <a:r>
              <a:rPr lang="en-US" sz="4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giao diện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dùng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7197" y="1539353"/>
            <a:ext cx="4572000" cy="3429000"/>
          </a:xfrm>
          <a:prstGeom prst="rect">
            <a:avLst/>
          </a:prstGeom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17932"/>
            <a:ext cx="10542494" cy="51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 NHIỆM VỤ CHÍNH CỦA HỆ ĐIỀU HÀNH</a:t>
            </a:r>
            <a:endParaRPr lang="en-US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0953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58326" y="1300398"/>
            <a:ext cx="7952938" cy="52322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Tổ chức và quản lý thông tin cho máy tính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2149" y="2329435"/>
            <a:ext cx="5372100" cy="4230663"/>
          </a:xfrm>
          <a:prstGeom prst="rect">
            <a:avLst/>
          </a:prstGeom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17932"/>
            <a:ext cx="10542494" cy="51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 NHIỆM VỤ CHÍNH CỦA HỆ ĐIỀU HÀNH</a:t>
            </a:r>
            <a:endParaRPr lang="en-US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0883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986927108"/>
              </p:ext>
            </p:extLst>
          </p:nvPr>
        </p:nvGraphicFramePr>
        <p:xfrm>
          <a:off x="304799" y="1702190"/>
          <a:ext cx="12848493" cy="48510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17932"/>
            <a:ext cx="10542494" cy="51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 NHIỆM VỤ CHÍNH CỦA HỆ ĐIỀU HÀNH</a:t>
            </a:r>
            <a:endParaRPr lang="en-US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4447858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3608287" y="762000"/>
            <a:ext cx="3201517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600" b="1" u="sng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TẬP CỦNG CỐ</a:t>
            </a:r>
            <a:endParaRPr lang="en-US" sz="2600" b="1" u="sng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605119" y="1984169"/>
            <a:ext cx="11586882" cy="1308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30000"/>
              </a:lnSpc>
            </a:pPr>
            <a:r>
              <a:rPr lang="en-US" sz="3200" b="1" dirty="0" smtClean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1.  Hệ điều hành là một thiết bị được chế tạo và gắn bên trong máy tính. Đúng hay sai ?</a:t>
            </a:r>
            <a:endParaRPr lang="en-US" sz="3200" b="1" dirty="0">
              <a:solidFill>
                <a:srgbClr val="33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1156447" y="3439832"/>
            <a:ext cx="9070765" cy="732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30000"/>
              </a:lnSpc>
            </a:pP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Hệ điều hành là một chương trình máy tính</a:t>
            </a:r>
            <a:endParaRPr lang="en-US" sz="28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57933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17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17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17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17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17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17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322365" y="382191"/>
            <a:ext cx="5162844" cy="756138"/>
          </a:xfrm>
          <a:prstGeom prst="rect">
            <a:avLst/>
          </a:prstGeom>
          <a:noFill/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kiểm tra bài cũ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484160" y="1698708"/>
            <a:ext cx="9265481" cy="1877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Phần mềm 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là gì? 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Phần mềm 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được 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chia thành mấy 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loại ? </a:t>
            </a:r>
            <a:b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phần </a:t>
            </a: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mềm hệ thống 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quan trọng nhất là gì?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686" y="4319116"/>
            <a:ext cx="7095156" cy="2538884"/>
          </a:xfrm>
        </p:spPr>
      </p:pic>
    </p:spTree>
    <p:extLst>
      <p:ext uri="{BB962C8B-B14F-4D97-AF65-F5344CB8AC3E}">
        <p14:creationId xmlns:p14="http://schemas.microsoft.com/office/powerpoint/2010/main" val="2353574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618566" y="1663534"/>
            <a:ext cx="10878670" cy="289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30000"/>
              </a:lnSpc>
            </a:pPr>
            <a:r>
              <a:rPr lang="en-US" sz="2800" b="1" dirty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dirty="0" smtClean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.  Mọi máy tính đều phải được cài đặt hệ điều hành Windows. Đúng hay sai?</a:t>
            </a:r>
            <a:br>
              <a:rPr lang="en-US" sz="2800" b="1" dirty="0" smtClean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b="1" dirty="0" smtClean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(a) Đúng</a:t>
            </a:r>
            <a:br>
              <a:rPr lang="en-US" sz="2800" b="1" dirty="0" smtClean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b="1" dirty="0" smtClean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(b) Sai. Vì có nhiều hệ điều hành khác nhau và người sử dụng có thể chọn hệ điều hành mình ưa thích để cài đặt trên máy tính.</a:t>
            </a:r>
            <a:endParaRPr lang="en-US" sz="2800" b="1" dirty="0">
              <a:solidFill>
                <a:srgbClr val="33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636495" y="3345702"/>
            <a:ext cx="681110" cy="594202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noFill/>
          </a:ln>
          <a:effectLst/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30000"/>
              </a:lnSpc>
            </a:pPr>
            <a:r>
              <a:rPr lang="en-US" sz="2800" b="1" dirty="0" smtClean="0">
                <a:solidFill>
                  <a:srgbClr val="C00000"/>
                </a:solidFill>
              </a:rPr>
              <a:t>(b)</a:t>
            </a:r>
            <a:endParaRPr lang="en-US" sz="2600" i="1" dirty="0">
              <a:solidFill>
                <a:srgbClr val="C00000"/>
              </a:solidFill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3608287" y="762000"/>
            <a:ext cx="3201517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600" b="1" u="sng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TẬP CỦNG CỐ</a:t>
            </a:r>
            <a:endParaRPr lang="en-US" sz="2600" b="1" u="sng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94029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17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17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17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936676" y="1488967"/>
            <a:ext cx="5344733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600" b="1" dirty="0" smtClean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</a:rPr>
              <a:t>Nhiệm vụ của hệ điều hành là </a:t>
            </a:r>
            <a:r>
              <a:rPr lang="en-US" sz="2600" dirty="0" smtClean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</a:rPr>
              <a:t>:</a:t>
            </a:r>
            <a:r>
              <a:rPr lang="en-US" sz="2600" dirty="0" smtClean="0">
                <a:solidFill>
                  <a:schemeClr val="bg1"/>
                </a:solidFill>
                <a:latin typeface="Tahoma" panose="020B0604030504040204" pitchFamily="34" charset="0"/>
              </a:rPr>
              <a:t/>
            </a:r>
            <a:br>
              <a:rPr lang="en-US" sz="2600" dirty="0" smtClean="0">
                <a:solidFill>
                  <a:schemeClr val="bg1"/>
                </a:solidFill>
                <a:latin typeface="Tahoma" panose="020B0604030504040204" pitchFamily="34" charset="0"/>
              </a:rPr>
            </a:br>
            <a:endParaRPr lang="en-US" sz="2600" dirty="0">
              <a:solidFill>
                <a:schemeClr val="bg1"/>
              </a:solidFill>
              <a:latin typeface="Tahoma" panose="020B060403050404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31432" y="2161006"/>
            <a:ext cx="10525464" cy="3539430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(a)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Quản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lý mọi tài nguyên của máy tính và đảm bảo để phần mềm ứng dụng có thể sử dụng các tài nguyên đó;</a:t>
            </a:r>
            <a:b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2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(b)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chức và quản lý thông tin cho máy tính;</a:t>
            </a:r>
            <a:b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(c)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cấp môi trường để người dùng giao tiếp với máy tính;</a:t>
            </a:r>
            <a:b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(d)Cả (a),(b), (c).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344569" y="5124151"/>
            <a:ext cx="645596" cy="492443"/>
          </a:xfrm>
          <a:prstGeom prst="rect">
            <a:avLst/>
          </a:prstGeom>
          <a:solidFill>
            <a:schemeClr val="tx1">
              <a:lumMod val="65000"/>
            </a:schemeClr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600" dirty="0" smtClean="0">
                <a:solidFill>
                  <a:srgbClr val="C00000"/>
                </a:solidFill>
                <a:latin typeface="Tahoma" panose="020B0604030504040204" pitchFamily="34" charset="0"/>
              </a:rPr>
              <a:t>(d)</a:t>
            </a:r>
            <a:endParaRPr lang="en-US" sz="2600" dirty="0">
              <a:solidFill>
                <a:srgbClr val="C00000"/>
              </a:solidFill>
              <a:latin typeface="Tahoma" panose="020B0604030504040204" pitchFamily="34" charset="0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3608287" y="762000"/>
            <a:ext cx="3201517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600" b="1" u="sng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TẬP CỦNG CỐ</a:t>
            </a:r>
            <a:endParaRPr lang="en-US" sz="2600" b="1" u="sng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3706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7" name="Rectangle 13"/>
          <p:cNvSpPr>
            <a:spLocks noChangeArrowheads="1"/>
          </p:cNvSpPr>
          <p:nvPr/>
        </p:nvSpPr>
        <p:spPr bwMode="auto">
          <a:xfrm>
            <a:off x="3733800" y="381001"/>
            <a:ext cx="5181600" cy="701675"/>
          </a:xfrm>
          <a:prstGeom prst="rect">
            <a:avLst/>
          </a:prstGeom>
          <a:gradFill rotWithShape="1">
            <a:gsLst>
              <a:gs pos="0">
                <a:srgbClr val="FFFF99"/>
              </a:gs>
              <a:gs pos="100000">
                <a:srgbClr val="CCFFFF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4000" b="1" dirty="0" err="1">
                <a:solidFill>
                  <a:srgbClr val="CC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000" b="1" dirty="0">
                <a:solidFill>
                  <a:srgbClr val="CC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C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4000" b="1" dirty="0">
                <a:solidFill>
                  <a:srgbClr val="CC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1278" name="Rectangle 14"/>
          <p:cNvSpPr>
            <a:spLocks noChangeArrowheads="1"/>
          </p:cNvSpPr>
          <p:nvPr/>
        </p:nvSpPr>
        <p:spPr bwMode="auto">
          <a:xfrm>
            <a:off x="2819400" y="1905000"/>
            <a:ext cx="7543800" cy="2971800"/>
          </a:xfrm>
          <a:prstGeom prst="rect">
            <a:avLst/>
          </a:prstGeom>
          <a:gradFill rotWithShape="1">
            <a:gsLst>
              <a:gs pos="0">
                <a:srgbClr val="FFCCFF"/>
              </a:gs>
              <a:gs pos="100000">
                <a:srgbClr val="FFFFCC"/>
              </a:gs>
            </a:gsLst>
            <a:lin ang="5400000" scaled="1"/>
          </a:gradFill>
          <a:ln w="9525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 điều hành là phần mềm hay phần cứng?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 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 của hệ điều 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hành?</a:t>
            </a:r>
            <a:b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mới: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 chức thông tin trong máy tính</a:t>
            </a:r>
          </a:p>
        </p:txBody>
      </p:sp>
      <p:pic>
        <p:nvPicPr>
          <p:cNvPr id="17415" name="Picture 22" descr="vannho_info_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76863"/>
            <a:ext cx="2438400" cy="148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Picture 23" descr="Picture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5240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6863768"/>
      </p:ext>
    </p:extLst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11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112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112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112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2000"/>
                                        <p:tgtEl>
                                          <p:spTgt spid="112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8" name="Picture 8" descr="buch00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544889"/>
            <a:ext cx="3657600" cy="331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9" name="Text Box 9"/>
          <p:cNvSpPr txBox="1">
            <a:spLocks noChangeArrowheads="1"/>
          </p:cNvSpPr>
          <p:nvPr/>
        </p:nvSpPr>
        <p:spPr bwMode="auto">
          <a:xfrm rot="-1123847">
            <a:off x="6400800" y="4953000"/>
            <a:ext cx="1131888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400" b="1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25610" name="Text Box 10"/>
          <p:cNvSpPr txBox="1">
            <a:spLocks noChangeArrowheads="1"/>
          </p:cNvSpPr>
          <p:nvPr/>
        </p:nvSpPr>
        <p:spPr bwMode="auto">
          <a:xfrm rot="-1351566">
            <a:off x="5257801" y="5181601"/>
            <a:ext cx="925513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800" b="1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16394" name="Text Box 11"/>
          <p:cNvSpPr txBox="1">
            <a:spLocks noChangeArrowheads="1"/>
          </p:cNvSpPr>
          <p:nvPr/>
        </p:nvSpPr>
        <p:spPr bwMode="auto">
          <a:xfrm>
            <a:off x="6553200" y="3276601"/>
            <a:ext cx="914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>
              <a:latin typeface=".VnTime" panose="020B7200000000000000" pitchFamily="34" charset="0"/>
            </a:endParaRPr>
          </a:p>
        </p:txBody>
      </p:sp>
      <p:sp>
        <p:nvSpPr>
          <p:cNvPr id="25612" name="WordArt 12"/>
          <p:cNvSpPr>
            <a:spLocks noChangeArrowheads="1" noChangeShapeType="1" noTextEdit="1"/>
          </p:cNvSpPr>
          <p:nvPr/>
        </p:nvSpPr>
        <p:spPr bwMode="auto">
          <a:xfrm>
            <a:off x="2667000" y="2971800"/>
            <a:ext cx="67056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b="1" kern="10" dirty="0">
              <a:ln w="19050">
                <a:solidFill>
                  <a:srgbClr val="FFFF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000082"/>
                  </a:gs>
                  <a:gs pos="30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lin ang="5400000" scaled="1"/>
              </a:gradFill>
              <a:effectLst>
                <a:outerShdw dist="35921" dir="2700000" algn="ctr" rotWithShape="0">
                  <a:srgbClr val="990000"/>
                </a:outerShdw>
              </a:effectLst>
              <a:latin typeface=".VnTimeH" panose="020B7200000000000000" pitchFamily="34" charset="0"/>
            </a:endParaRPr>
          </a:p>
        </p:txBody>
      </p:sp>
      <p:sp>
        <p:nvSpPr>
          <p:cNvPr id="25613" name="WordArt 13"/>
          <p:cNvSpPr>
            <a:spLocks noChangeArrowheads="1" noChangeShapeType="1" noTextEdit="1"/>
          </p:cNvSpPr>
          <p:nvPr/>
        </p:nvSpPr>
        <p:spPr bwMode="auto">
          <a:xfrm>
            <a:off x="3886200" y="1371600"/>
            <a:ext cx="4495800" cy="14049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XIN CẢM ƠN !</a:t>
            </a:r>
            <a:endParaRPr lang="en-US" sz="3600" kern="10" dirty="0">
              <a:ln w="9525">
                <a:solidFill>
                  <a:srgbClr val="0080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563972" dir="14049741" sx="125000" sy="125000" algn="tl" rotWithShape="0">
                  <a:srgbClr val="C7DFD3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9085631"/>
      </p:ext>
    </p:extLst>
  </p:cSld>
  <p:clrMapOvr>
    <a:masterClrMapping/>
  </p:clrMapOvr>
  <p:transition spd="med">
    <p:checker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5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56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56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56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8" presetClass="exit" presetSubtype="16" fill="hold" grpId="1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animEffect transition="out" filter="diamond(in)">
                                      <p:cBhvr>
                                        <p:cTn id="30" dur="500"/>
                                        <p:tgtEl>
                                          <p:spTgt spid="256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9" grpId="0"/>
      <p:bldP spid="25610" grpId="0"/>
      <p:bldP spid="25612" grpId="0" animBg="1"/>
      <p:bldP spid="25612" grpId="1" animBg="1"/>
      <p:bldP spid="256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</a:t>
            </a:r>
            <a:endParaRPr lang="en-US" dirty="0" smtClean="0">
              <a:latin typeface=".VnArabiaH" panose="020B7200000000000000" pitchFamily="34" charset="0"/>
            </a:endParaRPr>
          </a:p>
        </p:txBody>
      </p:sp>
      <p:pic>
        <p:nvPicPr>
          <p:cNvPr id="13" name="Picture 17" descr="H59a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459565">
            <a:off x="8800198" y="136747"/>
            <a:ext cx="2381250" cy="1714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" name="Picture 20" descr="h59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61591">
            <a:off x="7197482" y="468899"/>
            <a:ext cx="1978025" cy="141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" name="Picture 23" descr="H59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62924">
            <a:off x="8509000" y="1560807"/>
            <a:ext cx="2071688" cy="1443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" name="Picture 15" descr="thietb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854" y="347687"/>
            <a:ext cx="5334001" cy="273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328" name="AutoShape 27"/>
          <p:cNvSpPr>
            <a:spLocks noChangeArrowheads="1"/>
          </p:cNvSpPr>
          <p:nvPr/>
        </p:nvSpPr>
        <p:spPr bwMode="auto">
          <a:xfrm>
            <a:off x="1555377" y="4383088"/>
            <a:ext cx="8763000" cy="2474912"/>
          </a:xfrm>
          <a:prstGeom prst="verticalScroll">
            <a:avLst>
              <a:gd name="adj" fmla="val 12500"/>
            </a:avLst>
          </a:prstGeom>
          <a:gradFill rotWithShape="1">
            <a:gsLst>
              <a:gs pos="0">
                <a:schemeClr val="bg1"/>
              </a:gs>
              <a:gs pos="100000">
                <a:schemeClr val="bg2"/>
              </a:gs>
            </a:gsLst>
            <a:lin ang="5400000" scaled="1"/>
          </a:gra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Điều khiển các thiết </a:t>
            </a:r>
            <a:r>
              <a:rPr lang="en-US" sz="3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bị (</a:t>
            </a:r>
            <a:r>
              <a:rPr lang="en-US" sz="32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phần cứng)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Tổ chức các chương trình (phần mềm)</a:t>
            </a:r>
          </a:p>
        </p:txBody>
      </p:sp>
      <p:sp>
        <p:nvSpPr>
          <p:cNvPr id="41" name="Text Box 48"/>
          <p:cNvSpPr txBox="1">
            <a:spLocks noChangeArrowheads="1"/>
          </p:cNvSpPr>
          <p:nvPr/>
        </p:nvSpPr>
        <p:spPr bwMode="auto">
          <a:xfrm>
            <a:off x="4953000" y="4326986"/>
            <a:ext cx="210185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2000" b="1" dirty="0"/>
              <a:t>HỆ ĐIỀU HÀNH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3"/>
          </p:nvPr>
        </p:nvSpPr>
        <p:spPr>
          <a:xfrm>
            <a:off x="1580271" y="3136377"/>
            <a:ext cx="4414949" cy="605377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Các thiết bị (phần cứng)</a:t>
            </a:r>
            <a:endParaRPr lang="en-US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Content Placeholder 3"/>
          <p:cNvSpPr txBox="1">
            <a:spLocks/>
          </p:cNvSpPr>
          <p:nvPr/>
        </p:nvSpPr>
        <p:spPr>
          <a:xfrm>
            <a:off x="6279777" y="3170422"/>
            <a:ext cx="6185647" cy="6053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Các chương trình ứng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(phần mềm)</a:t>
            </a:r>
            <a:endParaRPr lang="en-US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7011408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" grpId="0" build="p"/>
      <p:bldP spid="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Ôn kiến thức cũ</a:t>
            </a:r>
            <a:endParaRPr lang="en-US" dirty="0"/>
          </a:p>
        </p:txBody>
      </p:sp>
      <p:sp>
        <p:nvSpPr>
          <p:cNvPr id="6" name="Text Box 41"/>
          <p:cNvSpPr txBox="1">
            <a:spLocks noChangeArrowheads="1"/>
          </p:cNvSpPr>
          <p:nvPr/>
        </p:nvSpPr>
        <p:spPr bwMode="auto">
          <a:xfrm>
            <a:off x="5103697" y="1264636"/>
            <a:ext cx="220765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MỀM</a:t>
            </a:r>
            <a:endParaRPr lang="en-US" sz="2800" b="1" dirty="0">
              <a:solidFill>
                <a:schemeClr val="accent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Line 42"/>
          <p:cNvSpPr>
            <a:spLocks noChangeShapeType="1"/>
          </p:cNvSpPr>
          <p:nvPr/>
        </p:nvSpPr>
        <p:spPr bwMode="auto">
          <a:xfrm flipH="1">
            <a:off x="4832235" y="1828799"/>
            <a:ext cx="1219200" cy="1143000"/>
          </a:xfrm>
          <a:prstGeom prst="line">
            <a:avLst/>
          </a:prstGeom>
          <a:noFill/>
          <a:ln w="5715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" name="Line 43"/>
          <p:cNvSpPr>
            <a:spLocks noChangeShapeType="1"/>
          </p:cNvSpPr>
          <p:nvPr/>
        </p:nvSpPr>
        <p:spPr bwMode="auto">
          <a:xfrm flipH="1" flipV="1">
            <a:off x="6105410" y="1797049"/>
            <a:ext cx="1481138" cy="790575"/>
          </a:xfrm>
          <a:prstGeom prst="line">
            <a:avLst/>
          </a:prstGeom>
          <a:noFill/>
          <a:ln w="5715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" name="Text Box 44"/>
          <p:cNvSpPr txBox="1">
            <a:spLocks noChangeArrowheads="1"/>
          </p:cNvSpPr>
          <p:nvPr/>
        </p:nvSpPr>
        <p:spPr bwMode="auto">
          <a:xfrm>
            <a:off x="2781628" y="2559861"/>
            <a:ext cx="5138689" cy="646331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D6E16D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/>
          <a:p>
            <a:pPr algn="l" eaLnBrk="0" hangingPunct="0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Phần mềm hệ thống</a:t>
            </a:r>
          </a:p>
        </p:txBody>
      </p:sp>
      <p:sp>
        <p:nvSpPr>
          <p:cNvPr id="10" name="Text Box 45"/>
          <p:cNvSpPr txBox="1">
            <a:spLocks noChangeArrowheads="1"/>
          </p:cNvSpPr>
          <p:nvPr/>
        </p:nvSpPr>
        <p:spPr bwMode="auto">
          <a:xfrm rot="21181799">
            <a:off x="4782630" y="3329385"/>
            <a:ext cx="4796220" cy="646331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D6E16D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/>
          <a:p>
            <a:pPr algn="l" eaLnBrk="0" hangingPunct="0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Phần mềm ứng dụng</a:t>
            </a:r>
          </a:p>
        </p:txBody>
      </p:sp>
      <p:sp>
        <p:nvSpPr>
          <p:cNvPr id="11" name="Text Box 44"/>
          <p:cNvSpPr txBox="1">
            <a:spLocks noChangeArrowheads="1"/>
          </p:cNvSpPr>
          <p:nvPr/>
        </p:nvSpPr>
        <p:spPr bwMode="auto">
          <a:xfrm>
            <a:off x="2399242" y="4331501"/>
            <a:ext cx="4062999" cy="646331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D6E16D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/>
          <a:p>
            <a:pPr algn="l" eaLnBrk="0" hangingPunct="0"/>
            <a:r>
              <a:rPr lang="en-US" sz="36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HỆ ĐIỀU HÀNH</a:t>
            </a:r>
            <a:endParaRPr lang="en-US" sz="3600" b="1" dirty="0">
              <a:solidFill>
                <a:schemeClr val="accent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Line 42"/>
          <p:cNvSpPr>
            <a:spLocks noChangeShapeType="1"/>
          </p:cNvSpPr>
          <p:nvPr/>
        </p:nvSpPr>
        <p:spPr bwMode="auto">
          <a:xfrm rot="9000000" flipH="1">
            <a:off x="4543371" y="3607565"/>
            <a:ext cx="344945" cy="553858"/>
          </a:xfrm>
          <a:prstGeom prst="line">
            <a:avLst/>
          </a:prstGeom>
          <a:noFill/>
          <a:ln w="5715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032252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  <p:bldP spid="9" grpId="0"/>
      <p:bldP spid="10" grpId="0"/>
      <p:bldP spid="11" grpId="0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203200" y="2438400"/>
            <a:ext cx="115824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742950" lvl="1" indent="-285750" algn="ctr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5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HỆ ĐIỀU HÀNH LÀM NHỮNG VIỆC GÌ</a:t>
            </a:r>
            <a:endParaRPr lang="en-US" sz="5400" b="1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3962400" y="914400"/>
            <a:ext cx="4064000" cy="1447800"/>
            <a:chOff x="288" y="48"/>
            <a:chExt cx="969" cy="431"/>
          </a:xfrm>
        </p:grpSpPr>
        <p:sp>
          <p:nvSpPr>
            <p:cNvPr id="6148" name="Oval 6"/>
            <p:cNvSpPr>
              <a:spLocks noChangeArrowheads="1"/>
            </p:cNvSpPr>
            <p:nvPr/>
          </p:nvSpPr>
          <p:spPr bwMode="auto">
            <a:xfrm>
              <a:off x="288" y="48"/>
              <a:ext cx="969" cy="340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grpSp>
          <p:nvGrpSpPr>
            <p:cNvPr id="3" name="Group 18"/>
            <p:cNvGrpSpPr>
              <a:grpSpLocks/>
            </p:cNvGrpSpPr>
            <p:nvPr/>
          </p:nvGrpSpPr>
          <p:grpSpPr bwMode="auto">
            <a:xfrm>
              <a:off x="500" y="77"/>
              <a:ext cx="635" cy="402"/>
              <a:chOff x="493" y="42"/>
              <a:chExt cx="753" cy="582"/>
            </a:xfrm>
          </p:grpSpPr>
          <p:sp>
            <p:nvSpPr>
              <p:cNvPr id="8" name="Text Box 7"/>
              <p:cNvSpPr txBox="1">
                <a:spLocks noChangeArrowheads="1"/>
              </p:cNvSpPr>
              <p:nvPr/>
            </p:nvSpPr>
            <p:spPr bwMode="auto">
              <a:xfrm>
                <a:off x="602" y="219"/>
                <a:ext cx="643" cy="3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fontAlgn="auto">
                  <a:spcBef>
                    <a:spcPct val="50000"/>
                  </a:spcBef>
                  <a:spcAft>
                    <a:spcPts val="0"/>
                  </a:spcAft>
                  <a:defRPr/>
                </a:pPr>
                <a:r>
                  <a:rPr lang="en-US" sz="4000" dirty="0" err="1">
                    <a:solidFill>
                      <a:srgbClr val="00B05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Bài</a:t>
                </a:r>
                <a:r>
                  <a:rPr lang="en-US" sz="4000" dirty="0">
                    <a:solidFill>
                      <a:srgbClr val="00B05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000" dirty="0" smtClean="0">
                    <a:solidFill>
                      <a:srgbClr val="00B05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10</a:t>
                </a:r>
                <a:endParaRPr lang="en-US" sz="3600" dirty="0">
                  <a:solidFill>
                    <a:srgbClr val="00B05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151" name="WordArt 8"/>
              <p:cNvSpPr>
                <a:spLocks noChangeArrowheads="1" noChangeShapeType="1" noTextEdit="1"/>
              </p:cNvSpPr>
              <p:nvPr/>
            </p:nvSpPr>
            <p:spPr bwMode="auto">
              <a:xfrm>
                <a:off x="493" y="42"/>
                <a:ext cx="753" cy="582"/>
              </a:xfrm>
              <a:prstGeom prst="rect">
                <a:avLst/>
              </a:prstGeom>
            </p:spPr>
            <p:txBody>
              <a:bodyPr wrap="none" fromWordArt="1">
                <a:prstTxWarp prst="textDeflateInflate">
                  <a:avLst>
                    <a:gd name="adj" fmla="val 28028"/>
                  </a:avLst>
                </a:prstTxWarp>
              </a:bodyPr>
              <a:lstStyle/>
              <a:p>
                <a:pPr algn="ctr"/>
                <a:r>
                  <a:rPr lang="en-US" sz="3600" b="1" i="1" kern="10" dirty="0" err="1">
                    <a:ln w="9525">
                      <a:solidFill>
                        <a:srgbClr val="6600CC"/>
                      </a:solidFill>
                      <a:round/>
                      <a:headEnd/>
                      <a:tailEnd/>
                    </a:ln>
                    <a:solidFill>
                      <a:srgbClr val="FF00FF"/>
                    </a:solidFill>
                    <a:latin typeface="Times New Roman"/>
                    <a:cs typeface="Times New Roman"/>
                  </a:rPr>
                  <a:t>Tiết</a:t>
                </a:r>
                <a:r>
                  <a:rPr lang="en-US" sz="3600" b="1" i="1" kern="10" dirty="0">
                    <a:ln w="9525">
                      <a:solidFill>
                        <a:srgbClr val="6600CC"/>
                      </a:solidFill>
                      <a:round/>
                      <a:headEnd/>
                      <a:tailEnd/>
                    </a:ln>
                    <a:solidFill>
                      <a:srgbClr val="FF00FF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lang="en-US" sz="3600" b="1" i="1" kern="10" dirty="0" smtClean="0">
                    <a:ln w="9525">
                      <a:solidFill>
                        <a:srgbClr val="6600CC"/>
                      </a:solidFill>
                      <a:round/>
                      <a:headEnd/>
                      <a:tailEnd/>
                    </a:ln>
                    <a:solidFill>
                      <a:srgbClr val="FF00FF"/>
                    </a:solidFill>
                    <a:latin typeface="Times New Roman"/>
                    <a:cs typeface="Times New Roman"/>
                  </a:rPr>
                  <a:t>20</a:t>
                </a:r>
                <a:endParaRPr lang="en-US" sz="3600" b="1" i="1" kern="10" dirty="0">
                  <a:ln w="9525">
                    <a:solidFill>
                      <a:srgbClr val="6600CC"/>
                    </a:solidFill>
                    <a:round/>
                    <a:headEnd/>
                    <a:tailEnd/>
                  </a:ln>
                  <a:solidFill>
                    <a:srgbClr val="FF00FF"/>
                  </a:solidFill>
                  <a:latin typeface="Times New Roman"/>
                  <a:cs typeface="Times New Roman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2" y="4487332"/>
            <a:ext cx="11507788" cy="1507067"/>
          </a:xfrm>
        </p:spPr>
        <p:txBody>
          <a:bodyPr/>
          <a:lstStyle/>
          <a:p>
            <a:pPr eaLnBrk="1" hangingPunct="1"/>
            <a:r>
              <a:rPr lang="en-US" u="sng" dirty="0" smtClean="0">
                <a:solidFill>
                  <a:srgbClr val="FF0000"/>
                </a:solidFill>
              </a:rPr>
              <a:t>Bài 10 </a:t>
            </a:r>
            <a:r>
              <a:rPr lang="en-US" dirty="0" smtClean="0">
                <a:solidFill>
                  <a:srgbClr val="FF0000"/>
                </a:solidFill>
              </a:rPr>
              <a:t>	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 điều hành làm những việc gì?</a:t>
            </a:r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0" y="17932"/>
            <a:ext cx="6427694" cy="51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 HỆ ĐIỀU HÀNH LÀ GÌ?</a:t>
            </a:r>
            <a:endParaRPr lang="en-US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9" name="AutoShape 11"/>
          <p:cNvSpPr>
            <a:spLocks noChangeArrowheads="1"/>
          </p:cNvSpPr>
          <p:nvPr/>
        </p:nvSpPr>
        <p:spPr bwMode="auto">
          <a:xfrm>
            <a:off x="550225" y="762000"/>
            <a:ext cx="4953000" cy="4191000"/>
          </a:xfrm>
          <a:prstGeom prst="irregularSeal1">
            <a:avLst/>
          </a:prstGeom>
          <a:ln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20000"/>
              </a:spcBef>
            </a:pP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Hệ điều hành có phải</a:t>
            </a:r>
          </a:p>
          <a:p>
            <a:pPr algn="ctr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là 1 thiết bị được</a:t>
            </a:r>
          </a:p>
          <a:p>
            <a:pPr algn="ctr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lắp đặt trong máy tính </a:t>
            </a:r>
          </a:p>
          <a:p>
            <a:pPr algn="ctr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hay không?</a:t>
            </a:r>
          </a:p>
          <a:p>
            <a:pPr algn="ctr" eaLnBrk="1" hangingPunct="1"/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3225" y="1447800"/>
            <a:ext cx="5386945" cy="28557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2950" y="1447800"/>
            <a:ext cx="1290452" cy="285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450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3" dur="20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7173" grpId="0"/>
      <p:bldP spid="7179" grpId="0" animBg="1"/>
      <p:bldP spid="7179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900953" y="1371601"/>
            <a:ext cx="10690412" cy="3600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Char char="-"/>
            </a:pPr>
            <a:r>
              <a:rPr lang="en-US" sz="3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Hệ điều hành là một phần mềm máy tính.</a:t>
            </a:r>
          </a:p>
          <a:p>
            <a:pPr algn="just" eaLnBrk="1" hangingPunct="1">
              <a:spcBef>
                <a:spcPct val="50000"/>
              </a:spcBef>
              <a:buFontTx/>
              <a:buChar char="-"/>
            </a:pPr>
            <a:r>
              <a:rPr lang="en-US" sz="3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Được cài đặt đầu tiên trong máy tính và chạy trước các chương trình ứng dụng.</a:t>
            </a:r>
          </a:p>
          <a:p>
            <a:pPr algn="just" eaLnBrk="1" hangingPunct="1">
              <a:spcBef>
                <a:spcPct val="50000"/>
              </a:spcBef>
              <a:buFontTx/>
              <a:buChar char="-"/>
            </a:pPr>
            <a:r>
              <a:rPr lang="en-US" sz="3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Không có hệ điều hành thì máy tính không thể hoạt động được.</a:t>
            </a:r>
          </a:p>
        </p:txBody>
      </p:sp>
      <p:sp>
        <p:nvSpPr>
          <p:cNvPr id="12299" name="AutoShape 11"/>
          <p:cNvSpPr>
            <a:spLocks noChangeArrowheads="1"/>
          </p:cNvSpPr>
          <p:nvPr/>
        </p:nvSpPr>
        <p:spPr bwMode="auto">
          <a:xfrm>
            <a:off x="4495800" y="2590801"/>
            <a:ext cx="3860800" cy="2017713"/>
          </a:xfrm>
          <a:prstGeom prst="cloudCallout">
            <a:avLst>
              <a:gd name="adj1" fmla="val -33662"/>
              <a:gd name="adj2" fmla="val 54690"/>
            </a:avLst>
          </a:prstGeom>
          <a:gradFill rotWithShape="1">
            <a:gsLst>
              <a:gs pos="0">
                <a:schemeClr val="bg1"/>
              </a:gs>
              <a:gs pos="100000">
                <a:srgbClr val="FF99FF"/>
              </a:gs>
            </a:gsLst>
            <a:path path="rect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2400" b="1">
                <a:latin typeface="Times New Roman" panose="02020603050405020304" pitchFamily="18" charset="0"/>
              </a:rPr>
              <a:t>Vậy để sử dụng Hệ điều hành ta phải làm thế nào?</a:t>
            </a:r>
          </a:p>
        </p:txBody>
      </p:sp>
      <p:sp>
        <p:nvSpPr>
          <p:cNvPr id="12300" name="AutoShape 12"/>
          <p:cNvSpPr>
            <a:spLocks noChangeArrowheads="1"/>
          </p:cNvSpPr>
          <p:nvPr/>
        </p:nvSpPr>
        <p:spPr bwMode="auto">
          <a:xfrm>
            <a:off x="4267200" y="2438401"/>
            <a:ext cx="4191000" cy="2017713"/>
          </a:xfrm>
          <a:prstGeom prst="cloudCallout">
            <a:avLst>
              <a:gd name="adj1" fmla="val -25870"/>
              <a:gd name="adj2" fmla="val 69829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2400" b="1" dirty="0">
                <a:latin typeface="Times New Roman" panose="02020603050405020304" pitchFamily="18" charset="0"/>
              </a:rPr>
              <a:t>Hệ điều hành được cài đặt khi nào trên máy tính? </a:t>
            </a:r>
          </a:p>
        </p:txBody>
      </p:sp>
      <p:sp>
        <p:nvSpPr>
          <p:cNvPr id="12301" name="AutoShape 13"/>
          <p:cNvSpPr>
            <a:spLocks noChangeArrowheads="1"/>
          </p:cNvSpPr>
          <p:nvPr/>
        </p:nvSpPr>
        <p:spPr bwMode="auto">
          <a:xfrm>
            <a:off x="6400800" y="4038601"/>
            <a:ext cx="3810000" cy="2017713"/>
          </a:xfrm>
          <a:prstGeom prst="cloudCallout">
            <a:avLst>
              <a:gd name="adj1" fmla="val -23458"/>
              <a:gd name="adj2" fmla="val 69829"/>
            </a:avLst>
          </a:prstGeom>
          <a:gradFill rotWithShape="1">
            <a:gsLst>
              <a:gs pos="0">
                <a:schemeClr val="bg1"/>
              </a:gs>
              <a:gs pos="100000">
                <a:srgbClr val="8B4BA7"/>
              </a:gs>
            </a:gsLst>
            <a:path path="rect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2400" b="1" dirty="0">
                <a:latin typeface="Times New Roman" panose="02020603050405020304" pitchFamily="18" charset="0"/>
              </a:rPr>
              <a:t>Nếu không có </a:t>
            </a:r>
          </a:p>
          <a:p>
            <a:pPr algn="ctr"/>
            <a:r>
              <a:rPr lang="en-US" sz="2400" b="1" dirty="0">
                <a:latin typeface="Times New Roman" panose="02020603050405020304" pitchFamily="18" charset="0"/>
              </a:rPr>
              <a:t>Hệ điều hành thì điều gì sẽ xảy ra? </a:t>
            </a:r>
          </a:p>
        </p:txBody>
      </p:sp>
      <p:pic>
        <p:nvPicPr>
          <p:cNvPr id="49171" name="Picture 19" descr="Picture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267200"/>
            <a:ext cx="73025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9" descr="Picture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5867400"/>
            <a:ext cx="73025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0" y="17932"/>
            <a:ext cx="6427694" cy="51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 HỆ ĐIỀU HÀNH LÀ GÌ?</a:t>
            </a:r>
            <a:endParaRPr lang="en-US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7599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22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22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22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9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9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amond(in)">
                                      <p:cBhvr>
                                        <p:cTn id="34" dur="2000"/>
                                        <p:tgtEl>
                                          <p:spTgt spid="123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7" dur="2000"/>
                                        <p:tgtEl>
                                          <p:spTgt spid="491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9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80"/>
                                        <p:tgtEl>
                                          <p:spTgt spid="122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80"/>
                                        <p:tgtEl>
                                          <p:spTgt spid="122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80"/>
                                        <p:tgtEl>
                                          <p:spTgt spid="122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4" dur="80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5" dur="80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80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amond(in)">
                                      <p:cBhvr>
                                        <p:cTn id="60" dur="2000"/>
                                        <p:tgtEl>
                                          <p:spTgt spid="123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6" dur="80"/>
                                        <p:tgtEl>
                                          <p:spTgt spid="122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7" dur="80"/>
                                        <p:tgtEl>
                                          <p:spTgt spid="122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80"/>
                                        <p:tgtEl>
                                          <p:spTgt spid="122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9" grpId="0" animBg="1"/>
      <p:bldP spid="12299" grpId="1" animBg="1"/>
      <p:bldP spid="12300" grpId="0" animBg="1"/>
      <p:bldP spid="12300" grpId="1" animBg="1"/>
      <p:bldP spid="12301" grpId="0" animBg="1"/>
      <p:bldP spid="12301" grpId="1" animBg="1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808038"/>
            <a:ext cx="10058400" cy="63976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en-US" sz="36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36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36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6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6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6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6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2971800" y="5113607"/>
            <a:ext cx="7696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2800" b="1" dirty="0">
                <a:solidFill>
                  <a:srgbClr val="FF0000"/>
                </a:solidFill>
              </a:rPr>
              <a:t>Giao diện của  HĐH DOS</a:t>
            </a:r>
          </a:p>
        </p:txBody>
      </p:sp>
      <p:sp>
        <p:nvSpPr>
          <p:cNvPr id="9225" name="Rectangle 9"/>
          <p:cNvSpPr>
            <a:spLocks noChangeArrowheads="1"/>
          </p:cNvSpPr>
          <p:nvPr/>
        </p:nvSpPr>
        <p:spPr bwMode="auto">
          <a:xfrm>
            <a:off x="2057400" y="1447800"/>
            <a:ext cx="228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400">
                <a:solidFill>
                  <a:srgbClr val="0000FF"/>
                </a:solidFill>
              </a:rPr>
              <a:t>* </a:t>
            </a:r>
            <a:r>
              <a:rPr lang="en-US" sz="2400" b="1">
                <a:solidFill>
                  <a:srgbClr val="0000FF"/>
                </a:solidFill>
              </a:rPr>
              <a:t>MS DOS</a:t>
            </a:r>
            <a:r>
              <a:rPr lang="en-US" sz="2400">
                <a:solidFill>
                  <a:srgbClr val="0000FF"/>
                </a:solidFill>
              </a:rPr>
              <a:t>:</a:t>
            </a:r>
          </a:p>
        </p:txBody>
      </p:sp>
      <p:pic>
        <p:nvPicPr>
          <p:cNvPr id="9227" name="Picture 11" descr="dos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286000"/>
            <a:ext cx="1633538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2718" y="1730750"/>
            <a:ext cx="6362700" cy="319087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924027" y="231456"/>
            <a:ext cx="5602956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90000"/>
              </a:lnSpc>
              <a:spcBef>
                <a:spcPct val="20000"/>
              </a:spcBef>
            </a:pPr>
            <a:r>
              <a:rPr lang="en-US" sz="36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36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36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36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6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6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0" y="17932"/>
            <a:ext cx="6427694" cy="51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 HỆ ĐIỀU HÀNH LÀ GÌ?</a:t>
            </a:r>
            <a:endParaRPr lang="en-US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6022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/>
      <p:bldP spid="9223" grpId="0"/>
      <p:bldP spid="9225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7" name="Picture 13" descr="intel_linu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26" t="4025" r="5452" b="5409"/>
          <a:stretch>
            <a:fillRect/>
          </a:stretch>
        </p:blipFill>
        <p:spPr bwMode="auto">
          <a:xfrm>
            <a:off x="1979614" y="1752600"/>
            <a:ext cx="2820987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9" name="Picture 15" descr="uni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1" y="1359877"/>
            <a:ext cx="2600325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0" name="Picture 16" descr="os2v1splas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038600"/>
            <a:ext cx="48768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0" y="808038"/>
            <a:ext cx="10058400" cy="639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Tx/>
              <a:buChar char="-"/>
              <a:tabLst/>
              <a:defRPr/>
            </a:pPr>
            <a:r>
              <a:rPr kumimoji="0" lang="en-US" sz="3600" b="1" i="0" u="none" strike="noStrike" kern="1200" cap="none" spc="0" normalizeH="0" baseline="0" noProof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Có nhiều hệ điều hành khác nhau: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0" y="17932"/>
            <a:ext cx="6427694" cy="51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 HỆ ĐIỀU HÀNH LÀ GÌ?</a:t>
            </a:r>
            <a:endParaRPr lang="en-US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2695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2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2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2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2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1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1&quot;/&gt;&lt;property id=&quot;20307&quot; value=&quot;258&quot;/&gt;&lt;/object&gt;&lt;object type=&quot;3&quot; unique_id=&quot;10006&quot;&gt;&lt;property id=&quot;20148&quot; value=&quot;5&quot;/&gt;&lt;property id=&quot;20300&quot; value=&quot;Slide 2&quot;/&gt;&lt;property id=&quot;20307&quot; value=&quot;262&quot;/&gt;&lt;/object&gt;&lt;object type=&quot;3&quot; unique_id=&quot;10007&quot;&gt;&lt;property id=&quot;20148&quot; value=&quot;5&quot;/&gt;&lt;property id=&quot;20300&quot; value=&quot;Slide 3 - &amp;quot;  &amp;quot;&quot;/&gt;&lt;property id=&quot;20307&quot; value=&quot;260&quot;/&gt;&lt;/object&gt;&lt;object type=&quot;3&quot; unique_id=&quot;10008&quot;&gt;&lt;property id=&quot;20148&quot; value=&quot;5&quot;/&gt;&lt;property id=&quot;20300&quot; value=&quot;Slide 4 - &amp;quot;Ôn kiến thức cũ&amp;quot;&quot;/&gt;&lt;property id=&quot;20307&quot; value=&quot;261&quot;/&gt;&lt;/object&gt;&lt;object type=&quot;3&quot; unique_id=&quot;10010&quot;&gt;&lt;property id=&quot;20148&quot; value=&quot;5&quot;/&gt;&lt;property id=&quot;20300&quot; value=&quot;Slide 6 - &amp;quot;Bài 10 &amp;amp;#x09;hệ điều hành làm những việc gì?&amp;quot;&quot;/&gt;&lt;property id=&quot;20307&quot; value=&quot;264&quot;/&gt;&lt;/object&gt;&lt;object type=&quot;3&quot; unique_id=&quot;10012&quot;&gt;&lt;property id=&quot;20148&quot; value=&quot;5&quot;/&gt;&lt;property id=&quot;20300&quot; value=&quot;Slide 7&quot;/&gt;&lt;property id=&quot;20307&quot; value=&quot;266&quot;/&gt;&lt;/object&gt;&lt;object type=&quot;3&quot; unique_id=&quot;10013&quot;&gt;&lt;property id=&quot;20148&quot; value=&quot;5&quot;/&gt;&lt;property id=&quot;20300&quot; value=&quot;Slide 8&quot;/&gt;&lt;property id=&quot;20307&quot; value=&quot;267&quot;/&gt;&lt;/object&gt;&lt;object type=&quot;3&quot; unique_id=&quot;10014&quot;&gt;&lt;property id=&quot;20148&quot; value=&quot;5&quot;/&gt;&lt;property id=&quot;20300&quot; value=&quot;Slide 9&quot;/&gt;&lt;property id=&quot;20307&quot; value=&quot;268&quot;/&gt;&lt;/object&gt;&lt;object type=&quot;3&quot; unique_id=&quot;10015&quot;&gt;&lt;property id=&quot;20148&quot; value=&quot;5&quot;/&gt;&lt;property id=&quot;20300&quot; value=&quot;Slide 10&quot;/&gt;&lt;property id=&quot;20307&quot; value=&quot;271&quot;/&gt;&lt;/object&gt;&lt;object type=&quot;3&quot; unique_id=&quot;10016&quot;&gt;&lt;property id=&quot;20148&quot; value=&quot;5&quot;/&gt;&lt;property id=&quot;20300&quot; value=&quot;Slide 11&quot;/&gt;&lt;property id=&quot;20307&quot; value=&quot;272&quot;/&gt;&lt;/object&gt;&lt;object type=&quot;3&quot; unique_id=&quot;10017&quot;&gt;&lt;property id=&quot;20148&quot; value=&quot;5&quot;/&gt;&lt;property id=&quot;20300&quot; value=&quot;Slide 12&quot;/&gt;&lt;property id=&quot;20307&quot; value=&quot;269&quot;/&gt;&lt;/object&gt;&lt;object type=&quot;3&quot; unique_id=&quot;10018&quot;&gt;&lt;property id=&quot;20148&quot; value=&quot;5&quot;/&gt;&lt;property id=&quot;20300&quot; value=&quot;Slide 13&quot;/&gt;&lt;property id=&quot;20307&quot; value=&quot;273&quot;/&gt;&lt;/object&gt;&lt;object type=&quot;3&quot; unique_id=&quot;10019&quot;&gt;&lt;property id=&quot;20148&quot; value=&quot;5&quot;/&gt;&lt;property id=&quot;20300&quot; value=&quot;Slide 14&quot;/&gt;&lt;property id=&quot;20307&quot; value=&quot;281&quot;/&gt;&lt;/object&gt;&lt;object type=&quot;3&quot; unique_id=&quot;10020&quot;&gt;&lt;property id=&quot;20148&quot; value=&quot;5&quot;/&gt;&lt;property id=&quot;20300&quot; value=&quot;Slide 15&quot;/&gt;&lt;property id=&quot;20307&quot; value=&quot;275&quot;/&gt;&lt;/object&gt;&lt;object type=&quot;3&quot; unique_id=&quot;10021&quot;&gt;&lt;property id=&quot;20148&quot; value=&quot;5&quot;/&gt;&lt;property id=&quot;20300&quot; value=&quot;Slide 16&quot;/&gt;&lt;property id=&quot;20307&quot; value=&quot;276&quot;/&gt;&lt;/object&gt;&lt;object type=&quot;3&quot; unique_id=&quot;10022&quot;&gt;&lt;property id=&quot;20148&quot; value=&quot;5&quot;/&gt;&lt;property id=&quot;20300&quot; value=&quot;Slide 17&quot;/&gt;&lt;property id=&quot;20307&quot; value=&quot;277&quot;/&gt;&lt;/object&gt;&lt;object type=&quot;3&quot; unique_id=&quot;10023&quot;&gt;&lt;property id=&quot;20148&quot; value=&quot;5&quot;/&gt;&lt;property id=&quot;20300&quot; value=&quot;Slide 18&quot;/&gt;&lt;property id=&quot;20307&quot; value=&quot;283&quot;/&gt;&lt;/object&gt;&lt;object type=&quot;3&quot; unique_id=&quot;10024&quot;&gt;&lt;property id=&quot;20148&quot; value=&quot;5&quot;/&gt;&lt;property id=&quot;20300&quot; value=&quot;Slide 19&quot;/&gt;&lt;property id=&quot;20307&quot; value=&quot;278&quot;/&gt;&lt;/object&gt;&lt;object type=&quot;3&quot; unique_id=&quot;10025&quot;&gt;&lt;property id=&quot;20148&quot; value=&quot;5&quot;/&gt;&lt;property id=&quot;20300&quot; value=&quot;Slide 20&quot;/&gt;&lt;property id=&quot;20307&quot; value=&quot;279&quot;/&gt;&lt;/object&gt;&lt;object type=&quot;3&quot; unique_id=&quot;10026&quot;&gt;&lt;property id=&quot;20148&quot; value=&quot;5&quot;/&gt;&lt;property id=&quot;20300&quot; value=&quot;Slide 21&quot;/&gt;&lt;property id=&quot;20307&quot; value=&quot;280&quot;/&gt;&lt;/object&gt;&lt;object type=&quot;3&quot; unique_id=&quot;10027&quot;&gt;&lt;property id=&quot;20148&quot; value=&quot;5&quot;/&gt;&lt;property id=&quot;20300&quot; value=&quot;Slide 22&quot;/&gt;&lt;property id=&quot;20307&quot; value=&quot;282&quot;/&gt;&lt;/object&gt;&lt;object type=&quot;3&quot; unique_id=&quot;10028&quot;&gt;&lt;property id=&quot;20148&quot; value=&quot;5&quot;/&gt;&lt;property id=&quot;20300&quot; value=&quot;Slide 23&quot;/&gt;&lt;property id=&quot;20307&quot; value=&quot;270&quot;/&gt;&lt;/object&gt;&lt;object type=&quot;3&quot; unique_id=&quot;10662&quot;&gt;&lt;property id=&quot;20148&quot; value=&quot;5&quot;/&gt;&lt;property id=&quot;20300&quot; value=&quot;Slide 5&quot;/&gt;&lt;property id=&quot;20307&quot; value=&quot;285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591</TotalTime>
  <Words>636</Words>
  <Application>Microsoft Macintosh PowerPoint</Application>
  <PresentationFormat>Widescreen</PresentationFormat>
  <Paragraphs>101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4" baseType="lpstr">
      <vt:lpstr>.VnArabiaH</vt:lpstr>
      <vt:lpstr>.VnTime</vt:lpstr>
      <vt:lpstr>.VnTimeH</vt:lpstr>
      <vt:lpstr>Calibri</vt:lpstr>
      <vt:lpstr>Century</vt:lpstr>
      <vt:lpstr>Century Gothic</vt:lpstr>
      <vt:lpstr>Tahoma</vt:lpstr>
      <vt:lpstr>Times New Roman</vt:lpstr>
      <vt:lpstr>Wingdings 3</vt:lpstr>
      <vt:lpstr>Arial</vt:lpstr>
      <vt:lpstr>Slice</vt:lpstr>
      <vt:lpstr>PowerPoint Presentation</vt:lpstr>
      <vt:lpstr>PowerPoint Presentation</vt:lpstr>
      <vt:lpstr>  </vt:lpstr>
      <vt:lpstr>Ôn kiến thức cũ</vt:lpstr>
      <vt:lpstr>PowerPoint Presentation</vt:lpstr>
      <vt:lpstr>Bài 10  hệ điều hành làm những việc gì?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TRƯỜNG THCS ĐÔNG HÒA</dc:title>
  <dc:creator>PC</dc:creator>
  <cp:lastModifiedBy>Microsoft Office User</cp:lastModifiedBy>
  <cp:revision>98</cp:revision>
  <dcterms:created xsi:type="dcterms:W3CDTF">2013-10-07T06:48:09Z</dcterms:created>
  <dcterms:modified xsi:type="dcterms:W3CDTF">2019-10-17T08:48:22Z</dcterms:modified>
</cp:coreProperties>
</file>