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1"/>
  </p:notesMasterIdLst>
  <p:sldIdLst>
    <p:sldId id="378" r:id="rId2"/>
    <p:sldId id="379" r:id="rId3"/>
    <p:sldId id="380" r:id="rId4"/>
    <p:sldId id="381" r:id="rId5"/>
    <p:sldId id="382" r:id="rId6"/>
    <p:sldId id="383" r:id="rId7"/>
    <p:sldId id="384" r:id="rId8"/>
    <p:sldId id="386" r:id="rId9"/>
    <p:sldId id="326" r:id="rId10"/>
    <p:sldId id="385" r:id="rId11"/>
    <p:sldId id="328" r:id="rId12"/>
    <p:sldId id="327" r:id="rId13"/>
    <p:sldId id="387" r:id="rId14"/>
    <p:sldId id="388" r:id="rId15"/>
    <p:sldId id="389" r:id="rId16"/>
    <p:sldId id="427" r:id="rId17"/>
    <p:sldId id="390" r:id="rId18"/>
    <p:sldId id="391" r:id="rId19"/>
    <p:sldId id="392" r:id="rId20"/>
    <p:sldId id="393" r:id="rId21"/>
    <p:sldId id="394" r:id="rId22"/>
    <p:sldId id="395" r:id="rId23"/>
    <p:sldId id="396" r:id="rId24"/>
    <p:sldId id="397" r:id="rId25"/>
    <p:sldId id="398" r:id="rId26"/>
    <p:sldId id="399" r:id="rId27"/>
    <p:sldId id="400" r:id="rId28"/>
    <p:sldId id="401" r:id="rId29"/>
    <p:sldId id="403" r:id="rId30"/>
    <p:sldId id="402" r:id="rId31"/>
    <p:sldId id="404" r:id="rId32"/>
    <p:sldId id="407" r:id="rId33"/>
    <p:sldId id="405" r:id="rId34"/>
    <p:sldId id="408" r:id="rId35"/>
    <p:sldId id="409" r:id="rId36"/>
    <p:sldId id="410" r:id="rId37"/>
    <p:sldId id="411" r:id="rId38"/>
    <p:sldId id="412" r:id="rId39"/>
    <p:sldId id="413" r:id="rId40"/>
    <p:sldId id="414" r:id="rId41"/>
    <p:sldId id="415" r:id="rId42"/>
    <p:sldId id="416" r:id="rId43"/>
    <p:sldId id="417" r:id="rId44"/>
    <p:sldId id="418" r:id="rId45"/>
    <p:sldId id="420" r:id="rId46"/>
    <p:sldId id="419" r:id="rId47"/>
    <p:sldId id="421" r:id="rId48"/>
    <p:sldId id="422" r:id="rId49"/>
    <p:sldId id="428" r:id="rId50"/>
    <p:sldId id="429" r:id="rId51"/>
    <p:sldId id="430" r:id="rId52"/>
    <p:sldId id="431" r:id="rId53"/>
    <p:sldId id="432" r:id="rId54"/>
    <p:sldId id="433" r:id="rId55"/>
    <p:sldId id="434" r:id="rId56"/>
    <p:sldId id="435" r:id="rId57"/>
    <p:sldId id="437" r:id="rId58"/>
    <p:sldId id="438" r:id="rId59"/>
    <p:sldId id="439" r:id="rId6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805" autoAdjust="0"/>
    <p:restoredTop sz="94177" autoAdjust="0"/>
  </p:normalViewPr>
  <p:slideViewPr>
    <p:cSldViewPr snapToGrid="0" snapToObjects="1">
      <p:cViewPr>
        <p:scale>
          <a:sx n="62" d="100"/>
          <a:sy n="62" d="100"/>
        </p:scale>
        <p:origin x="-2046"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_rels/data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ata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ata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4" Type="http://schemas.openxmlformats.org/officeDocument/2006/relationships/image" Target="../media/image34.png"/></Relationships>
</file>

<file path=ppt/diagrams/_rels/drawing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iagrams/_rels/drawing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image" Target="../media/image25.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 Id="rId4"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9FC86-88E9-4547-91A0-EF5C431B3EEB}" type="doc">
      <dgm:prSet loTypeId="urn:microsoft.com/office/officeart/2005/8/layout/hierarchy1" loCatId="" qsTypeId="urn:microsoft.com/office/officeart/2005/8/quickstyle/simple4" qsCatId="simple" csTypeId="urn:microsoft.com/office/officeart/2005/8/colors/colorful1#3" csCatId="colorful" phldr="1"/>
      <dgm:spPr/>
      <dgm:t>
        <a:bodyPr/>
        <a:lstStyle/>
        <a:p>
          <a:endParaRPr lang="en-US"/>
        </a:p>
      </dgm:t>
    </dgm:pt>
    <dgm:pt modelId="{0377E00E-AF2A-BB4D-ABFB-3FB17052A0D0}">
      <dgm:prSet phldrT="[Text]"/>
      <dgm:spPr/>
      <dgm:t>
        <a:bodyPr/>
        <a:lstStyle/>
        <a:p>
          <a:r>
            <a:rPr lang="en-US" b="1" dirty="0">
              <a:latin typeface="Arial" pitchFamily="34" charset="0"/>
              <a:cs typeface="Arial" pitchFamily="34" charset="0"/>
            </a:rPr>
            <a:t>HĐ </a:t>
          </a:r>
          <a:r>
            <a:rPr lang="en-US" b="1" dirty="0" smtClean="0">
              <a:latin typeface="Arial" pitchFamily="34" charset="0"/>
              <a:cs typeface="Arial" pitchFamily="34" charset="0"/>
            </a:rPr>
            <a:t>GIÁO DỤC/</a:t>
          </a:r>
        </a:p>
        <a:p>
          <a:r>
            <a:rPr lang="en-US" b="1" dirty="0" smtClean="0">
              <a:solidFill>
                <a:srgbClr val="FF0000"/>
              </a:solidFill>
              <a:latin typeface="Arial" pitchFamily="34" charset="0"/>
              <a:cs typeface="Arial" pitchFamily="34" charset="0"/>
            </a:rPr>
            <a:t>HĐ TRẢI NGHIỆM SÁNG TẠO</a:t>
          </a:r>
          <a:endParaRPr lang="en-US" b="1" dirty="0">
            <a:solidFill>
              <a:srgbClr val="FF0000"/>
            </a:solidFill>
            <a:latin typeface="Arial" pitchFamily="34" charset="0"/>
            <a:cs typeface="Arial" pitchFamily="34" charset="0"/>
          </a:endParaRPr>
        </a:p>
      </dgm:t>
    </dgm:pt>
    <dgm:pt modelId="{6C842845-0477-A44B-AA1E-AB9F57DC3F24}">
      <dgm:prSet phldrT="[Text]" custT="1"/>
      <dgm:spPr/>
      <dgm:t>
        <a:bodyPr/>
        <a:lstStyle/>
        <a:p>
          <a:r>
            <a:rPr lang="en-US" sz="1800" b="1" dirty="0">
              <a:latin typeface="Arial" pitchFamily="34" charset="0"/>
              <a:cs typeface="Arial" pitchFamily="34" charset="0"/>
            </a:rPr>
            <a:t>CÁC NỘI DUNG </a:t>
          </a:r>
          <a:r>
            <a:rPr lang="en-US" sz="1800" b="1" dirty="0" smtClean="0">
              <a:latin typeface="Arial" pitchFamily="34" charset="0"/>
              <a:cs typeface="Arial" pitchFamily="34" charset="0"/>
            </a:rPr>
            <a:t>GD, CHỦ ĐỀ GD </a:t>
          </a:r>
          <a:r>
            <a:rPr lang="en-US" sz="1800" b="1" dirty="0">
              <a:latin typeface="Arial" pitchFamily="34" charset="0"/>
              <a:cs typeface="Arial" pitchFamily="34" charset="0"/>
            </a:rPr>
            <a:t>(</a:t>
          </a:r>
          <a:r>
            <a:rPr lang="en-US" sz="1800" b="1" dirty="0" err="1">
              <a:latin typeface="Arial" pitchFamily="34" charset="0"/>
              <a:cs typeface="Arial" pitchFamily="34" charset="0"/>
            </a:rPr>
            <a:t>nghĩa</a:t>
          </a:r>
          <a:r>
            <a:rPr lang="en-US" sz="1800" b="1" dirty="0">
              <a:latin typeface="Arial" pitchFamily="34" charset="0"/>
              <a:cs typeface="Arial" pitchFamily="34" charset="0"/>
            </a:rPr>
            <a:t> </a:t>
          </a:r>
          <a:r>
            <a:rPr lang="en-US" sz="1800" b="1" dirty="0" err="1">
              <a:latin typeface="Arial" pitchFamily="34" charset="0"/>
              <a:cs typeface="Arial" pitchFamily="34" charset="0"/>
            </a:rPr>
            <a:t>hẹp</a:t>
          </a:r>
          <a:r>
            <a:rPr lang="en-US" sz="1800" b="1" dirty="0">
              <a:latin typeface="Arial" pitchFamily="34" charset="0"/>
              <a:cs typeface="Arial" pitchFamily="34" charset="0"/>
            </a:rPr>
            <a:t>)</a:t>
          </a:r>
        </a:p>
      </dgm:t>
    </dgm:pt>
    <dgm:pt modelId="{0EBD99DD-0B50-3F4C-AF1E-43EAB7F24515}" type="sibTrans" cxnId="{D2E86677-E3B7-544D-A217-D584EF2F3EEA}">
      <dgm:prSet/>
      <dgm:spPr/>
      <dgm:t>
        <a:bodyPr/>
        <a:lstStyle/>
        <a:p>
          <a:endParaRPr lang="en-US"/>
        </a:p>
      </dgm:t>
    </dgm:pt>
    <dgm:pt modelId="{6BE2785F-D01E-BE4E-A030-492CEFD3A24D}" type="parTrans" cxnId="{D2E86677-E3B7-544D-A217-D584EF2F3EEA}">
      <dgm:prSet/>
      <dgm:spPr/>
      <dgm:t>
        <a:bodyPr/>
        <a:lstStyle/>
        <a:p>
          <a:endParaRPr lang="en-US"/>
        </a:p>
      </dgm:t>
    </dgm:pt>
    <dgm:pt modelId="{3ED272E6-444E-5D44-B67F-1F79A4D21AC5}">
      <dgm:prSet phldrT="[Text]"/>
      <dgm:spPr/>
      <dgm:t>
        <a:bodyPr/>
        <a:lstStyle/>
        <a:p>
          <a:r>
            <a:rPr lang="en-US" b="1" dirty="0">
              <a:latin typeface="Arial" pitchFamily="34" charset="0"/>
              <a:cs typeface="Arial" pitchFamily="34" charset="0"/>
            </a:rPr>
            <a:t>NĂNG LỰC TL - XH, PHẨM CHẤT NC</a:t>
          </a:r>
        </a:p>
      </dgm:t>
    </dgm:pt>
    <dgm:pt modelId="{7185F62F-3DD6-9648-B0C0-13B89BECF780}" type="sibTrans" cxnId="{F01E5C80-97CF-CD47-9A90-71B8D7989B69}">
      <dgm:prSet/>
      <dgm:spPr/>
      <dgm:t>
        <a:bodyPr/>
        <a:lstStyle/>
        <a:p>
          <a:endParaRPr lang="en-US"/>
        </a:p>
      </dgm:t>
    </dgm:pt>
    <dgm:pt modelId="{FC6C9A79-84AE-2142-BE9B-B9D797FD9793}" type="parTrans" cxnId="{F01E5C80-97CF-CD47-9A90-71B8D7989B69}">
      <dgm:prSet/>
      <dgm:spPr/>
      <dgm:t>
        <a:bodyPr/>
        <a:lstStyle/>
        <a:p>
          <a:endParaRPr lang="en-US"/>
        </a:p>
      </dgm:t>
    </dgm:pt>
    <dgm:pt modelId="{3FE3089D-7AB1-3244-987B-F97FB98B8031}">
      <dgm:prSet phldrT="[Text]"/>
      <dgm:spPr/>
      <dgm:t>
        <a:bodyPr/>
        <a:lstStyle/>
        <a:p>
          <a:r>
            <a:rPr lang="en-US" b="1" dirty="0">
              <a:latin typeface="Arial" pitchFamily="34" charset="0"/>
              <a:cs typeface="Arial" pitchFamily="34" charset="0"/>
            </a:rPr>
            <a:t>HĐ DẠY HỌC</a:t>
          </a:r>
        </a:p>
      </dgm:t>
    </dgm:pt>
    <dgm:pt modelId="{B96DE261-3754-DF47-91EF-8A0BEE0EE1A5}">
      <dgm:prSet phldrT="[Text]"/>
      <dgm:spPr/>
      <dgm:t>
        <a:bodyPr/>
        <a:lstStyle/>
        <a:p>
          <a:r>
            <a:rPr lang="en-US" b="1" dirty="0">
              <a:latin typeface="Arial" pitchFamily="34" charset="0"/>
              <a:cs typeface="Arial" pitchFamily="34" charset="0"/>
            </a:rPr>
            <a:t>CÁC MÔN HỌC</a:t>
          </a:r>
        </a:p>
      </dgm:t>
    </dgm:pt>
    <dgm:pt modelId="{3D36AA52-A65F-AB41-ABBC-7F6EFCC1B8ED}" type="sibTrans" cxnId="{54ED3158-D64B-1B49-AECC-BB5C809FA7C3}">
      <dgm:prSet/>
      <dgm:spPr/>
      <dgm:t>
        <a:bodyPr/>
        <a:lstStyle/>
        <a:p>
          <a:endParaRPr lang="en-US"/>
        </a:p>
      </dgm:t>
    </dgm:pt>
    <dgm:pt modelId="{538D961A-B78F-084B-9E80-4A4477139C07}" type="parTrans" cxnId="{54ED3158-D64B-1B49-AECC-BB5C809FA7C3}">
      <dgm:prSet/>
      <dgm:spPr/>
      <dgm:t>
        <a:bodyPr/>
        <a:lstStyle/>
        <a:p>
          <a:endParaRPr lang="en-US"/>
        </a:p>
      </dgm:t>
    </dgm:pt>
    <dgm:pt modelId="{A9F684D0-CBC5-F24A-AB3B-982BB7CB0CF8}">
      <dgm:prSet phldrT="[Text]"/>
      <dgm:spPr/>
      <dgm:t>
        <a:bodyPr/>
        <a:lstStyle/>
        <a:p>
          <a:r>
            <a:rPr lang="en-US" b="1" dirty="0">
              <a:latin typeface="Arial" pitchFamily="34" charset="0"/>
              <a:cs typeface="Arial" pitchFamily="34" charset="0"/>
            </a:rPr>
            <a:t>NĂNG LỰC TRÍ TUỆ</a:t>
          </a:r>
        </a:p>
      </dgm:t>
    </dgm:pt>
    <dgm:pt modelId="{6FE4B949-0A17-EC43-B9F8-C84308992790}" type="sibTrans" cxnId="{E7065AED-6410-AC49-993D-F8415B0F1001}">
      <dgm:prSet/>
      <dgm:spPr/>
      <dgm:t>
        <a:bodyPr/>
        <a:lstStyle/>
        <a:p>
          <a:endParaRPr lang="en-US"/>
        </a:p>
      </dgm:t>
    </dgm:pt>
    <dgm:pt modelId="{18CC8FEC-2322-DD41-96EA-4013227F2CCB}" type="parTrans" cxnId="{E7065AED-6410-AC49-993D-F8415B0F1001}">
      <dgm:prSet/>
      <dgm:spPr/>
      <dgm:t>
        <a:bodyPr/>
        <a:lstStyle/>
        <a:p>
          <a:endParaRPr lang="en-US"/>
        </a:p>
      </dgm:t>
    </dgm:pt>
    <dgm:pt modelId="{A57960BB-C74A-C841-B894-0B4B0650B68B}">
      <dgm:prSet phldrT="[Text]"/>
      <dgm:spPr/>
      <dgm:t>
        <a:bodyPr/>
        <a:lstStyle/>
        <a:p>
          <a:r>
            <a:rPr lang="en-US" b="1" dirty="0">
              <a:latin typeface="Arial" pitchFamily="34" charset="0"/>
              <a:cs typeface="Arial" pitchFamily="34" charset="0"/>
            </a:rPr>
            <a:t>MỤC TIÊU GIÁO DỤC</a:t>
          </a:r>
        </a:p>
      </dgm:t>
    </dgm:pt>
    <dgm:pt modelId="{DF489FE3-5579-264E-B3C2-2A9F0A6B1C0F}" type="sibTrans" cxnId="{EE9E18D6-3397-0E4B-9C45-7DB727BB286F}">
      <dgm:prSet/>
      <dgm:spPr/>
      <dgm:t>
        <a:bodyPr/>
        <a:lstStyle/>
        <a:p>
          <a:endParaRPr lang="en-US"/>
        </a:p>
      </dgm:t>
    </dgm:pt>
    <dgm:pt modelId="{5C4522BF-15FC-234B-A677-B2A9BCCDFEEC}" type="parTrans" cxnId="{EE9E18D6-3397-0E4B-9C45-7DB727BB286F}">
      <dgm:prSet/>
      <dgm:spPr/>
      <dgm:t>
        <a:bodyPr/>
        <a:lstStyle/>
        <a:p>
          <a:endParaRPr lang="en-US"/>
        </a:p>
      </dgm:t>
    </dgm:pt>
    <dgm:pt modelId="{866476A7-82D8-3443-B6EF-D7D005870B61}" type="sibTrans" cxnId="{EE81A83A-84D7-F345-AB46-3A1A3A93DD9D}">
      <dgm:prSet/>
      <dgm:spPr/>
      <dgm:t>
        <a:bodyPr/>
        <a:lstStyle/>
        <a:p>
          <a:endParaRPr lang="en-US"/>
        </a:p>
      </dgm:t>
    </dgm:pt>
    <dgm:pt modelId="{99ED24DC-11F2-6549-9230-9F636D9F6E68}" type="parTrans" cxnId="{EE81A83A-84D7-F345-AB46-3A1A3A93DD9D}">
      <dgm:prSet/>
      <dgm:spPr/>
      <dgm:t>
        <a:bodyPr/>
        <a:lstStyle/>
        <a:p>
          <a:endParaRPr lang="en-US"/>
        </a:p>
      </dgm:t>
    </dgm:pt>
    <dgm:pt modelId="{8782E4AC-3922-8249-A2D5-2CD9875F063B}" type="sibTrans" cxnId="{C4EA390B-9B1E-3E45-89AF-959CE7BBE1D7}">
      <dgm:prSet/>
      <dgm:spPr/>
      <dgm:t>
        <a:bodyPr/>
        <a:lstStyle/>
        <a:p>
          <a:endParaRPr lang="en-US"/>
        </a:p>
      </dgm:t>
    </dgm:pt>
    <dgm:pt modelId="{5DF01428-7833-B648-8C03-BB7B2CE86764}" type="parTrans" cxnId="{C4EA390B-9B1E-3E45-89AF-959CE7BBE1D7}">
      <dgm:prSet/>
      <dgm:spPr/>
      <dgm:t>
        <a:bodyPr/>
        <a:lstStyle/>
        <a:p>
          <a:endParaRPr lang="en-US"/>
        </a:p>
      </dgm:t>
    </dgm:pt>
    <dgm:pt modelId="{ABB0BAD4-6911-3D43-95CC-A728294AA0A0}" type="pres">
      <dgm:prSet presAssocID="{CB59FC86-88E9-4547-91A0-EF5C431B3EEB}" presName="hierChild1" presStyleCnt="0">
        <dgm:presLayoutVars>
          <dgm:chPref val="1"/>
          <dgm:dir/>
          <dgm:animOne val="branch"/>
          <dgm:animLvl val="lvl"/>
          <dgm:resizeHandles/>
        </dgm:presLayoutVars>
      </dgm:prSet>
      <dgm:spPr/>
      <dgm:t>
        <a:bodyPr/>
        <a:lstStyle/>
        <a:p>
          <a:endParaRPr lang="en-US"/>
        </a:p>
      </dgm:t>
    </dgm:pt>
    <dgm:pt modelId="{AFBFD4BD-4FFD-5E49-BFB0-A25DE7B409DE}" type="pres">
      <dgm:prSet presAssocID="{A57960BB-C74A-C841-B894-0B4B0650B68B}" presName="hierRoot1" presStyleCnt="0"/>
      <dgm:spPr/>
    </dgm:pt>
    <dgm:pt modelId="{CF2627FC-C91A-9C46-9C22-DF915099D2BE}" type="pres">
      <dgm:prSet presAssocID="{A57960BB-C74A-C841-B894-0B4B0650B68B}" presName="composite" presStyleCnt="0"/>
      <dgm:spPr/>
    </dgm:pt>
    <dgm:pt modelId="{7F0D804C-1335-B94E-BE58-86A33967E0BB}" type="pres">
      <dgm:prSet presAssocID="{A57960BB-C74A-C841-B894-0B4B0650B68B}" presName="background" presStyleLbl="node0" presStyleIdx="0" presStyleCnt="1"/>
      <dgm:spPr/>
    </dgm:pt>
    <dgm:pt modelId="{BD1CB554-B78F-9942-947F-6F31E27F8B16}" type="pres">
      <dgm:prSet presAssocID="{A57960BB-C74A-C841-B894-0B4B0650B68B}" presName="text" presStyleLbl="fgAcc0" presStyleIdx="0" presStyleCnt="1" custScaleX="223467">
        <dgm:presLayoutVars>
          <dgm:chPref val="3"/>
        </dgm:presLayoutVars>
      </dgm:prSet>
      <dgm:spPr/>
      <dgm:t>
        <a:bodyPr/>
        <a:lstStyle/>
        <a:p>
          <a:endParaRPr lang="en-US"/>
        </a:p>
      </dgm:t>
    </dgm:pt>
    <dgm:pt modelId="{398215E7-9FB7-F54C-85B3-71342F8B49F7}" type="pres">
      <dgm:prSet presAssocID="{A57960BB-C74A-C841-B894-0B4B0650B68B}" presName="hierChild2" presStyleCnt="0"/>
      <dgm:spPr/>
    </dgm:pt>
    <dgm:pt modelId="{CDFE459A-00DE-8541-92FA-87A9CDDB9255}" type="pres">
      <dgm:prSet presAssocID="{5DF01428-7833-B648-8C03-BB7B2CE86764}" presName="Name10" presStyleLbl="parChTrans1D2" presStyleIdx="0" presStyleCnt="2"/>
      <dgm:spPr/>
      <dgm:t>
        <a:bodyPr/>
        <a:lstStyle/>
        <a:p>
          <a:endParaRPr lang="en-US"/>
        </a:p>
      </dgm:t>
    </dgm:pt>
    <dgm:pt modelId="{68936EE2-538B-0444-8E8D-191308F61277}" type="pres">
      <dgm:prSet presAssocID="{A9F684D0-CBC5-F24A-AB3B-982BB7CB0CF8}" presName="hierRoot2" presStyleCnt="0"/>
      <dgm:spPr/>
    </dgm:pt>
    <dgm:pt modelId="{B5C0C167-7519-C44C-A628-A3699732975D}" type="pres">
      <dgm:prSet presAssocID="{A9F684D0-CBC5-F24A-AB3B-982BB7CB0CF8}" presName="composite2" presStyleCnt="0"/>
      <dgm:spPr/>
    </dgm:pt>
    <dgm:pt modelId="{3C480596-2CA3-1041-A3E2-10C4A612C236}" type="pres">
      <dgm:prSet presAssocID="{A9F684D0-CBC5-F24A-AB3B-982BB7CB0CF8}" presName="background2" presStyleLbl="node2" presStyleIdx="0" presStyleCnt="2"/>
      <dgm:spPr/>
    </dgm:pt>
    <dgm:pt modelId="{D74238A6-9368-9F45-A621-6724BF088C64}" type="pres">
      <dgm:prSet presAssocID="{A9F684D0-CBC5-F24A-AB3B-982BB7CB0CF8}" presName="text2" presStyleLbl="fgAcc2" presStyleIdx="0" presStyleCnt="2" custScaleX="174594">
        <dgm:presLayoutVars>
          <dgm:chPref val="3"/>
        </dgm:presLayoutVars>
      </dgm:prSet>
      <dgm:spPr/>
      <dgm:t>
        <a:bodyPr/>
        <a:lstStyle/>
        <a:p>
          <a:endParaRPr lang="en-US"/>
        </a:p>
      </dgm:t>
    </dgm:pt>
    <dgm:pt modelId="{8B48D7F4-58FC-D049-AF38-E7F293633763}" type="pres">
      <dgm:prSet presAssocID="{A9F684D0-CBC5-F24A-AB3B-982BB7CB0CF8}" presName="hierChild3" presStyleCnt="0"/>
      <dgm:spPr/>
    </dgm:pt>
    <dgm:pt modelId="{E89D9505-9850-424D-A6FC-3808383FB761}" type="pres">
      <dgm:prSet presAssocID="{18CC8FEC-2322-DD41-96EA-4013227F2CCB}" presName="Name17" presStyleLbl="parChTrans1D3" presStyleIdx="0" presStyleCnt="2"/>
      <dgm:spPr/>
      <dgm:t>
        <a:bodyPr/>
        <a:lstStyle/>
        <a:p>
          <a:endParaRPr lang="en-US"/>
        </a:p>
      </dgm:t>
    </dgm:pt>
    <dgm:pt modelId="{B27CBD5F-51C8-6642-B14B-8840711B3DC9}" type="pres">
      <dgm:prSet presAssocID="{B96DE261-3754-DF47-91EF-8A0BEE0EE1A5}" presName="hierRoot3" presStyleCnt="0"/>
      <dgm:spPr/>
    </dgm:pt>
    <dgm:pt modelId="{D40E6C5C-9034-9D43-98F7-70C1C90366FC}" type="pres">
      <dgm:prSet presAssocID="{B96DE261-3754-DF47-91EF-8A0BEE0EE1A5}" presName="composite3" presStyleCnt="0"/>
      <dgm:spPr/>
    </dgm:pt>
    <dgm:pt modelId="{67779C16-DEBC-E041-B35F-283864ECEA97}" type="pres">
      <dgm:prSet presAssocID="{B96DE261-3754-DF47-91EF-8A0BEE0EE1A5}" presName="background3" presStyleLbl="node3" presStyleIdx="0" presStyleCnt="2"/>
      <dgm:spPr/>
    </dgm:pt>
    <dgm:pt modelId="{5A4EE0F4-C59D-474A-8A1A-F603ACDF7B95}" type="pres">
      <dgm:prSet presAssocID="{B96DE261-3754-DF47-91EF-8A0BEE0EE1A5}" presName="text3" presStyleLbl="fgAcc3" presStyleIdx="0" presStyleCnt="2" custScaleX="198797">
        <dgm:presLayoutVars>
          <dgm:chPref val="3"/>
        </dgm:presLayoutVars>
      </dgm:prSet>
      <dgm:spPr/>
      <dgm:t>
        <a:bodyPr/>
        <a:lstStyle/>
        <a:p>
          <a:endParaRPr lang="en-US"/>
        </a:p>
      </dgm:t>
    </dgm:pt>
    <dgm:pt modelId="{4A01FE7D-B65A-8241-84DD-CCCB515B2FF2}" type="pres">
      <dgm:prSet presAssocID="{B96DE261-3754-DF47-91EF-8A0BEE0EE1A5}" presName="hierChild4" presStyleCnt="0"/>
      <dgm:spPr/>
    </dgm:pt>
    <dgm:pt modelId="{771793A5-A674-D74E-8B4B-523E33A611DB}" type="pres">
      <dgm:prSet presAssocID="{538D961A-B78F-084B-9E80-4A4477139C07}" presName="Name23" presStyleLbl="parChTrans1D4" presStyleIdx="0" presStyleCnt="2"/>
      <dgm:spPr/>
      <dgm:t>
        <a:bodyPr/>
        <a:lstStyle/>
        <a:p>
          <a:endParaRPr lang="en-US"/>
        </a:p>
      </dgm:t>
    </dgm:pt>
    <dgm:pt modelId="{7188CF6A-DD10-6540-9C23-018E88DA211E}" type="pres">
      <dgm:prSet presAssocID="{3FE3089D-7AB1-3244-987B-F97FB98B8031}" presName="hierRoot4" presStyleCnt="0"/>
      <dgm:spPr/>
    </dgm:pt>
    <dgm:pt modelId="{187F6E8A-B469-A84C-B65E-21392648AF91}" type="pres">
      <dgm:prSet presAssocID="{3FE3089D-7AB1-3244-987B-F97FB98B8031}" presName="composite4" presStyleCnt="0"/>
      <dgm:spPr/>
    </dgm:pt>
    <dgm:pt modelId="{29E37C8B-E2E6-4F48-83C4-20CF1A980DA1}" type="pres">
      <dgm:prSet presAssocID="{3FE3089D-7AB1-3244-987B-F97FB98B8031}" presName="background4" presStyleLbl="node4" presStyleIdx="0" presStyleCnt="2"/>
      <dgm:spPr/>
    </dgm:pt>
    <dgm:pt modelId="{9CA30DCD-867A-F347-9C0A-33171D216516}" type="pres">
      <dgm:prSet presAssocID="{3FE3089D-7AB1-3244-987B-F97FB98B8031}" presName="text4" presStyleLbl="fgAcc4" presStyleIdx="0" presStyleCnt="2" custScaleX="197955">
        <dgm:presLayoutVars>
          <dgm:chPref val="3"/>
        </dgm:presLayoutVars>
      </dgm:prSet>
      <dgm:spPr/>
      <dgm:t>
        <a:bodyPr/>
        <a:lstStyle/>
        <a:p>
          <a:endParaRPr lang="en-US"/>
        </a:p>
      </dgm:t>
    </dgm:pt>
    <dgm:pt modelId="{A05B12C1-D74C-0B46-8665-008A9EB9FCFB}" type="pres">
      <dgm:prSet presAssocID="{3FE3089D-7AB1-3244-987B-F97FB98B8031}" presName="hierChild5" presStyleCnt="0"/>
      <dgm:spPr/>
    </dgm:pt>
    <dgm:pt modelId="{84556DAF-2F98-A04E-8EEF-42393DEE5137}" type="pres">
      <dgm:prSet presAssocID="{99ED24DC-11F2-6549-9230-9F636D9F6E68}" presName="Name10" presStyleLbl="parChTrans1D2" presStyleIdx="1" presStyleCnt="2"/>
      <dgm:spPr/>
      <dgm:t>
        <a:bodyPr/>
        <a:lstStyle/>
        <a:p>
          <a:endParaRPr lang="en-US"/>
        </a:p>
      </dgm:t>
    </dgm:pt>
    <dgm:pt modelId="{B2423AFE-5ECE-4541-B548-D7B50626E559}" type="pres">
      <dgm:prSet presAssocID="{3ED272E6-444E-5D44-B67F-1F79A4D21AC5}" presName="hierRoot2" presStyleCnt="0"/>
      <dgm:spPr/>
    </dgm:pt>
    <dgm:pt modelId="{B8839F9C-CFE6-6B4F-9261-7F1058952B65}" type="pres">
      <dgm:prSet presAssocID="{3ED272E6-444E-5D44-B67F-1F79A4D21AC5}" presName="composite2" presStyleCnt="0"/>
      <dgm:spPr/>
    </dgm:pt>
    <dgm:pt modelId="{235E2803-8FAF-9341-B9B9-16FA0F2606A1}" type="pres">
      <dgm:prSet presAssocID="{3ED272E6-444E-5D44-B67F-1F79A4D21AC5}" presName="background2" presStyleLbl="node2" presStyleIdx="1" presStyleCnt="2"/>
      <dgm:spPr/>
    </dgm:pt>
    <dgm:pt modelId="{0EACB4BC-9FAB-E94B-9BAF-C051BE5CDEC0}" type="pres">
      <dgm:prSet presAssocID="{3ED272E6-444E-5D44-B67F-1F79A4D21AC5}" presName="text2" presStyleLbl="fgAcc2" presStyleIdx="1" presStyleCnt="2" custScaleX="167805" custLinFactNeighborX="1634">
        <dgm:presLayoutVars>
          <dgm:chPref val="3"/>
        </dgm:presLayoutVars>
      </dgm:prSet>
      <dgm:spPr/>
      <dgm:t>
        <a:bodyPr/>
        <a:lstStyle/>
        <a:p>
          <a:endParaRPr lang="en-US"/>
        </a:p>
      </dgm:t>
    </dgm:pt>
    <dgm:pt modelId="{E3F69030-B9A5-EA48-B636-A7D8DCE964AB}" type="pres">
      <dgm:prSet presAssocID="{3ED272E6-444E-5D44-B67F-1F79A4D21AC5}" presName="hierChild3" presStyleCnt="0"/>
      <dgm:spPr/>
    </dgm:pt>
    <dgm:pt modelId="{CA43FD92-A418-DD43-A280-FAA313592A7B}" type="pres">
      <dgm:prSet presAssocID="{FC6C9A79-84AE-2142-BE9B-B9D797FD9793}" presName="Name17" presStyleLbl="parChTrans1D3" presStyleIdx="1" presStyleCnt="2"/>
      <dgm:spPr/>
      <dgm:t>
        <a:bodyPr/>
        <a:lstStyle/>
        <a:p>
          <a:endParaRPr lang="en-US"/>
        </a:p>
      </dgm:t>
    </dgm:pt>
    <dgm:pt modelId="{E9790313-4AC6-6548-B159-CC69A616861D}" type="pres">
      <dgm:prSet presAssocID="{6C842845-0477-A44B-AA1E-AB9F57DC3F24}" presName="hierRoot3" presStyleCnt="0"/>
      <dgm:spPr/>
    </dgm:pt>
    <dgm:pt modelId="{8F8E5631-AF30-0D4E-99FB-CC207BB0E7FE}" type="pres">
      <dgm:prSet presAssocID="{6C842845-0477-A44B-AA1E-AB9F57DC3F24}" presName="composite3" presStyleCnt="0"/>
      <dgm:spPr/>
    </dgm:pt>
    <dgm:pt modelId="{16599103-7742-3745-80BD-3D9517E19838}" type="pres">
      <dgm:prSet presAssocID="{6C842845-0477-A44B-AA1E-AB9F57DC3F24}" presName="background3" presStyleLbl="node3" presStyleIdx="1" presStyleCnt="2"/>
      <dgm:spPr/>
    </dgm:pt>
    <dgm:pt modelId="{C831DE9B-A401-FF46-971A-832308DD8431}" type="pres">
      <dgm:prSet presAssocID="{6C842845-0477-A44B-AA1E-AB9F57DC3F24}" presName="text3" presStyleLbl="fgAcc3" presStyleIdx="1" presStyleCnt="2" custScaleX="171769">
        <dgm:presLayoutVars>
          <dgm:chPref val="3"/>
        </dgm:presLayoutVars>
      </dgm:prSet>
      <dgm:spPr/>
      <dgm:t>
        <a:bodyPr/>
        <a:lstStyle/>
        <a:p>
          <a:endParaRPr lang="en-US"/>
        </a:p>
      </dgm:t>
    </dgm:pt>
    <dgm:pt modelId="{153FD814-F290-A64F-9D22-D20087A400E2}" type="pres">
      <dgm:prSet presAssocID="{6C842845-0477-A44B-AA1E-AB9F57DC3F24}" presName="hierChild4" presStyleCnt="0"/>
      <dgm:spPr/>
    </dgm:pt>
    <dgm:pt modelId="{16FCD73D-4011-3848-B114-6DDD7EF5883E}" type="pres">
      <dgm:prSet presAssocID="{6BE2785F-D01E-BE4E-A030-492CEFD3A24D}" presName="Name23" presStyleLbl="parChTrans1D4" presStyleIdx="1" presStyleCnt="2"/>
      <dgm:spPr/>
      <dgm:t>
        <a:bodyPr/>
        <a:lstStyle/>
        <a:p>
          <a:endParaRPr lang="en-US"/>
        </a:p>
      </dgm:t>
    </dgm:pt>
    <dgm:pt modelId="{958E0C8C-390D-6E4B-8FD3-3732F3D9167C}" type="pres">
      <dgm:prSet presAssocID="{0377E00E-AF2A-BB4D-ABFB-3FB17052A0D0}" presName="hierRoot4" presStyleCnt="0"/>
      <dgm:spPr/>
    </dgm:pt>
    <dgm:pt modelId="{E896E44D-BF12-784F-9360-15FD0E336E23}" type="pres">
      <dgm:prSet presAssocID="{0377E00E-AF2A-BB4D-ABFB-3FB17052A0D0}" presName="composite4" presStyleCnt="0"/>
      <dgm:spPr/>
    </dgm:pt>
    <dgm:pt modelId="{476DDFC7-0449-2943-A7EE-F2CFC911BBCA}" type="pres">
      <dgm:prSet presAssocID="{0377E00E-AF2A-BB4D-ABFB-3FB17052A0D0}" presName="background4" presStyleLbl="node4" presStyleIdx="1" presStyleCnt="2"/>
      <dgm:spPr/>
    </dgm:pt>
    <dgm:pt modelId="{5F0C176A-C647-CB40-B647-83A837F64BCC}" type="pres">
      <dgm:prSet presAssocID="{0377E00E-AF2A-BB4D-ABFB-3FB17052A0D0}" presName="text4" presStyleLbl="fgAcc4" presStyleIdx="1" presStyleCnt="2" custScaleX="199937">
        <dgm:presLayoutVars>
          <dgm:chPref val="3"/>
        </dgm:presLayoutVars>
      </dgm:prSet>
      <dgm:spPr/>
      <dgm:t>
        <a:bodyPr/>
        <a:lstStyle/>
        <a:p>
          <a:endParaRPr lang="en-US"/>
        </a:p>
      </dgm:t>
    </dgm:pt>
    <dgm:pt modelId="{15FBA4DA-BD66-0248-B278-C9F5BC6FD9DE}" type="pres">
      <dgm:prSet presAssocID="{0377E00E-AF2A-BB4D-ABFB-3FB17052A0D0}" presName="hierChild5" presStyleCnt="0"/>
      <dgm:spPr/>
    </dgm:pt>
  </dgm:ptLst>
  <dgm:cxnLst>
    <dgm:cxn modelId="{D6287042-499B-4C12-A00D-864006D544EF}" type="presOf" srcId="{6C842845-0477-A44B-AA1E-AB9F57DC3F24}" destId="{C831DE9B-A401-FF46-971A-832308DD8431}" srcOrd="0" destOrd="0" presId="urn:microsoft.com/office/officeart/2005/8/layout/hierarchy1"/>
    <dgm:cxn modelId="{EE81A83A-84D7-F345-AB46-3A1A3A93DD9D}" srcId="{A57960BB-C74A-C841-B894-0B4B0650B68B}" destId="{3ED272E6-444E-5D44-B67F-1F79A4D21AC5}" srcOrd="1" destOrd="0" parTransId="{99ED24DC-11F2-6549-9230-9F636D9F6E68}" sibTransId="{866476A7-82D8-3443-B6EF-D7D005870B61}"/>
    <dgm:cxn modelId="{2D135DC1-3853-4083-8441-B35ECB715191}" type="presOf" srcId="{538D961A-B78F-084B-9E80-4A4477139C07}" destId="{771793A5-A674-D74E-8B4B-523E33A611DB}" srcOrd="0" destOrd="0" presId="urn:microsoft.com/office/officeart/2005/8/layout/hierarchy1"/>
    <dgm:cxn modelId="{E0A17F5C-9461-4713-8477-862E68DCC4DD}" type="presOf" srcId="{3ED272E6-444E-5D44-B67F-1F79A4D21AC5}" destId="{0EACB4BC-9FAB-E94B-9BAF-C051BE5CDEC0}" srcOrd="0" destOrd="0" presId="urn:microsoft.com/office/officeart/2005/8/layout/hierarchy1"/>
    <dgm:cxn modelId="{EE9E18D6-3397-0E4B-9C45-7DB727BB286F}" srcId="{CB59FC86-88E9-4547-91A0-EF5C431B3EEB}" destId="{A57960BB-C74A-C841-B894-0B4B0650B68B}" srcOrd="0" destOrd="0" parTransId="{5C4522BF-15FC-234B-A677-B2A9BCCDFEEC}" sibTransId="{DF489FE3-5579-264E-B3C2-2A9F0A6B1C0F}"/>
    <dgm:cxn modelId="{2610A644-B911-4ED5-B700-AF6243349258}" type="presOf" srcId="{6BE2785F-D01E-BE4E-A030-492CEFD3A24D}" destId="{16FCD73D-4011-3848-B114-6DDD7EF5883E}" srcOrd="0" destOrd="0" presId="urn:microsoft.com/office/officeart/2005/8/layout/hierarchy1"/>
    <dgm:cxn modelId="{D2E86677-E3B7-544D-A217-D584EF2F3EEA}" srcId="{6C842845-0477-A44B-AA1E-AB9F57DC3F24}" destId="{0377E00E-AF2A-BB4D-ABFB-3FB17052A0D0}" srcOrd="0" destOrd="0" parTransId="{6BE2785F-D01E-BE4E-A030-492CEFD3A24D}" sibTransId="{0EBD99DD-0B50-3F4C-AF1E-43EAB7F24515}"/>
    <dgm:cxn modelId="{E7065AED-6410-AC49-993D-F8415B0F1001}" srcId="{A9F684D0-CBC5-F24A-AB3B-982BB7CB0CF8}" destId="{B96DE261-3754-DF47-91EF-8A0BEE0EE1A5}" srcOrd="0" destOrd="0" parTransId="{18CC8FEC-2322-DD41-96EA-4013227F2CCB}" sibTransId="{6FE4B949-0A17-EC43-B9F8-C84308992790}"/>
    <dgm:cxn modelId="{0768735F-6626-4BAB-B000-827EEDFC0F2F}" type="presOf" srcId="{FC6C9A79-84AE-2142-BE9B-B9D797FD9793}" destId="{CA43FD92-A418-DD43-A280-FAA313592A7B}" srcOrd="0" destOrd="0" presId="urn:microsoft.com/office/officeart/2005/8/layout/hierarchy1"/>
    <dgm:cxn modelId="{54F82857-9159-42C2-8B7B-4689AA12BFAB}" type="presOf" srcId="{A9F684D0-CBC5-F24A-AB3B-982BB7CB0CF8}" destId="{D74238A6-9368-9F45-A621-6724BF088C64}" srcOrd="0" destOrd="0" presId="urn:microsoft.com/office/officeart/2005/8/layout/hierarchy1"/>
    <dgm:cxn modelId="{05A4D8DA-00A7-47F1-851C-7EC601C0C271}" type="presOf" srcId="{3FE3089D-7AB1-3244-987B-F97FB98B8031}" destId="{9CA30DCD-867A-F347-9C0A-33171D216516}" srcOrd="0" destOrd="0" presId="urn:microsoft.com/office/officeart/2005/8/layout/hierarchy1"/>
    <dgm:cxn modelId="{F01E5C80-97CF-CD47-9A90-71B8D7989B69}" srcId="{3ED272E6-444E-5D44-B67F-1F79A4D21AC5}" destId="{6C842845-0477-A44B-AA1E-AB9F57DC3F24}" srcOrd="0" destOrd="0" parTransId="{FC6C9A79-84AE-2142-BE9B-B9D797FD9793}" sibTransId="{7185F62F-3DD6-9648-B0C0-13B89BECF780}"/>
    <dgm:cxn modelId="{183495D3-A031-454F-B84A-CF7E8390A137}" type="presOf" srcId="{5DF01428-7833-B648-8C03-BB7B2CE86764}" destId="{CDFE459A-00DE-8541-92FA-87A9CDDB9255}" srcOrd="0" destOrd="0" presId="urn:microsoft.com/office/officeart/2005/8/layout/hierarchy1"/>
    <dgm:cxn modelId="{D921AA46-7C8E-4793-8843-CAE83C622B66}" type="presOf" srcId="{A57960BB-C74A-C841-B894-0B4B0650B68B}" destId="{BD1CB554-B78F-9942-947F-6F31E27F8B16}" srcOrd="0" destOrd="0" presId="urn:microsoft.com/office/officeart/2005/8/layout/hierarchy1"/>
    <dgm:cxn modelId="{014B1F4A-6EE4-4E91-8396-FA6B1F913D25}" type="presOf" srcId="{B96DE261-3754-DF47-91EF-8A0BEE0EE1A5}" destId="{5A4EE0F4-C59D-474A-8A1A-F603ACDF7B95}" srcOrd="0" destOrd="0" presId="urn:microsoft.com/office/officeart/2005/8/layout/hierarchy1"/>
    <dgm:cxn modelId="{AED27656-E326-4B45-A1C1-4CC363807FCE}" type="presOf" srcId="{CB59FC86-88E9-4547-91A0-EF5C431B3EEB}" destId="{ABB0BAD4-6911-3D43-95CC-A728294AA0A0}" srcOrd="0" destOrd="0" presId="urn:microsoft.com/office/officeart/2005/8/layout/hierarchy1"/>
    <dgm:cxn modelId="{7DC3CFF8-0ED5-4ED3-8303-12C02CFFFE25}" type="presOf" srcId="{0377E00E-AF2A-BB4D-ABFB-3FB17052A0D0}" destId="{5F0C176A-C647-CB40-B647-83A837F64BCC}" srcOrd="0" destOrd="0" presId="urn:microsoft.com/office/officeart/2005/8/layout/hierarchy1"/>
    <dgm:cxn modelId="{54ED3158-D64B-1B49-AECC-BB5C809FA7C3}" srcId="{B96DE261-3754-DF47-91EF-8A0BEE0EE1A5}" destId="{3FE3089D-7AB1-3244-987B-F97FB98B8031}" srcOrd="0" destOrd="0" parTransId="{538D961A-B78F-084B-9E80-4A4477139C07}" sibTransId="{3D36AA52-A65F-AB41-ABBC-7F6EFCC1B8ED}"/>
    <dgm:cxn modelId="{C4EA390B-9B1E-3E45-89AF-959CE7BBE1D7}" srcId="{A57960BB-C74A-C841-B894-0B4B0650B68B}" destId="{A9F684D0-CBC5-F24A-AB3B-982BB7CB0CF8}" srcOrd="0" destOrd="0" parTransId="{5DF01428-7833-B648-8C03-BB7B2CE86764}" sibTransId="{8782E4AC-3922-8249-A2D5-2CD9875F063B}"/>
    <dgm:cxn modelId="{EE404266-D48C-47F9-9E0B-C93F361353EE}" type="presOf" srcId="{99ED24DC-11F2-6549-9230-9F636D9F6E68}" destId="{84556DAF-2F98-A04E-8EEF-42393DEE5137}" srcOrd="0" destOrd="0" presId="urn:microsoft.com/office/officeart/2005/8/layout/hierarchy1"/>
    <dgm:cxn modelId="{9A157453-BA00-4A36-898B-BDB711D94C80}" type="presOf" srcId="{18CC8FEC-2322-DD41-96EA-4013227F2CCB}" destId="{E89D9505-9850-424D-A6FC-3808383FB761}" srcOrd="0" destOrd="0" presId="urn:microsoft.com/office/officeart/2005/8/layout/hierarchy1"/>
    <dgm:cxn modelId="{E2EBC076-2E37-465D-BD49-6A28A27666E5}" type="presParOf" srcId="{ABB0BAD4-6911-3D43-95CC-A728294AA0A0}" destId="{AFBFD4BD-4FFD-5E49-BFB0-A25DE7B409DE}" srcOrd="0" destOrd="0" presId="urn:microsoft.com/office/officeart/2005/8/layout/hierarchy1"/>
    <dgm:cxn modelId="{1EFC9B80-8F13-48B5-97C1-EE010F76240D}" type="presParOf" srcId="{AFBFD4BD-4FFD-5E49-BFB0-A25DE7B409DE}" destId="{CF2627FC-C91A-9C46-9C22-DF915099D2BE}" srcOrd="0" destOrd="0" presId="urn:microsoft.com/office/officeart/2005/8/layout/hierarchy1"/>
    <dgm:cxn modelId="{F0417BE9-7653-4D91-A8CB-05DBB46B6523}" type="presParOf" srcId="{CF2627FC-C91A-9C46-9C22-DF915099D2BE}" destId="{7F0D804C-1335-B94E-BE58-86A33967E0BB}" srcOrd="0" destOrd="0" presId="urn:microsoft.com/office/officeart/2005/8/layout/hierarchy1"/>
    <dgm:cxn modelId="{1778642D-A077-42C9-9A3E-25170FDC7C6F}" type="presParOf" srcId="{CF2627FC-C91A-9C46-9C22-DF915099D2BE}" destId="{BD1CB554-B78F-9942-947F-6F31E27F8B16}" srcOrd="1" destOrd="0" presId="urn:microsoft.com/office/officeart/2005/8/layout/hierarchy1"/>
    <dgm:cxn modelId="{F4C565BA-3C64-4093-808B-BEC5B540D210}" type="presParOf" srcId="{AFBFD4BD-4FFD-5E49-BFB0-A25DE7B409DE}" destId="{398215E7-9FB7-F54C-85B3-71342F8B49F7}" srcOrd="1" destOrd="0" presId="urn:microsoft.com/office/officeart/2005/8/layout/hierarchy1"/>
    <dgm:cxn modelId="{080167D1-F82E-4B85-A9EE-D8E6BB15AAA4}" type="presParOf" srcId="{398215E7-9FB7-F54C-85B3-71342F8B49F7}" destId="{CDFE459A-00DE-8541-92FA-87A9CDDB9255}" srcOrd="0" destOrd="0" presId="urn:microsoft.com/office/officeart/2005/8/layout/hierarchy1"/>
    <dgm:cxn modelId="{B525A2A0-C4EB-448E-93B9-C57E50EC3FD0}" type="presParOf" srcId="{398215E7-9FB7-F54C-85B3-71342F8B49F7}" destId="{68936EE2-538B-0444-8E8D-191308F61277}" srcOrd="1" destOrd="0" presId="urn:microsoft.com/office/officeart/2005/8/layout/hierarchy1"/>
    <dgm:cxn modelId="{906E5F19-CEE6-4922-824E-A12B8C5D39A3}" type="presParOf" srcId="{68936EE2-538B-0444-8E8D-191308F61277}" destId="{B5C0C167-7519-C44C-A628-A3699732975D}" srcOrd="0" destOrd="0" presId="urn:microsoft.com/office/officeart/2005/8/layout/hierarchy1"/>
    <dgm:cxn modelId="{73645580-A874-44AF-A024-262479C04D52}" type="presParOf" srcId="{B5C0C167-7519-C44C-A628-A3699732975D}" destId="{3C480596-2CA3-1041-A3E2-10C4A612C236}" srcOrd="0" destOrd="0" presId="urn:microsoft.com/office/officeart/2005/8/layout/hierarchy1"/>
    <dgm:cxn modelId="{62D37DF5-1213-419A-93E2-E0B5C2C862DE}" type="presParOf" srcId="{B5C0C167-7519-C44C-A628-A3699732975D}" destId="{D74238A6-9368-9F45-A621-6724BF088C64}" srcOrd="1" destOrd="0" presId="urn:microsoft.com/office/officeart/2005/8/layout/hierarchy1"/>
    <dgm:cxn modelId="{CC737E3E-F6EA-4A26-8A1C-F7194A35F36D}" type="presParOf" srcId="{68936EE2-538B-0444-8E8D-191308F61277}" destId="{8B48D7F4-58FC-D049-AF38-E7F293633763}" srcOrd="1" destOrd="0" presId="urn:microsoft.com/office/officeart/2005/8/layout/hierarchy1"/>
    <dgm:cxn modelId="{51DBB47E-62CE-4775-AB36-FC94BC9C82D0}" type="presParOf" srcId="{8B48D7F4-58FC-D049-AF38-E7F293633763}" destId="{E89D9505-9850-424D-A6FC-3808383FB761}" srcOrd="0" destOrd="0" presId="urn:microsoft.com/office/officeart/2005/8/layout/hierarchy1"/>
    <dgm:cxn modelId="{63A9F696-ACDD-4F9C-BEAE-EFE6F8903823}" type="presParOf" srcId="{8B48D7F4-58FC-D049-AF38-E7F293633763}" destId="{B27CBD5F-51C8-6642-B14B-8840711B3DC9}" srcOrd="1" destOrd="0" presId="urn:microsoft.com/office/officeart/2005/8/layout/hierarchy1"/>
    <dgm:cxn modelId="{C0DDA3AE-0F70-4042-81C2-412F3271C3D0}" type="presParOf" srcId="{B27CBD5F-51C8-6642-B14B-8840711B3DC9}" destId="{D40E6C5C-9034-9D43-98F7-70C1C90366FC}" srcOrd="0" destOrd="0" presId="urn:microsoft.com/office/officeart/2005/8/layout/hierarchy1"/>
    <dgm:cxn modelId="{84EC9221-07CE-4488-B60C-22CE8413E6F6}" type="presParOf" srcId="{D40E6C5C-9034-9D43-98F7-70C1C90366FC}" destId="{67779C16-DEBC-E041-B35F-283864ECEA97}" srcOrd="0" destOrd="0" presId="urn:microsoft.com/office/officeart/2005/8/layout/hierarchy1"/>
    <dgm:cxn modelId="{E982D509-6052-425E-8738-7E21BA45AA36}" type="presParOf" srcId="{D40E6C5C-9034-9D43-98F7-70C1C90366FC}" destId="{5A4EE0F4-C59D-474A-8A1A-F603ACDF7B95}" srcOrd="1" destOrd="0" presId="urn:microsoft.com/office/officeart/2005/8/layout/hierarchy1"/>
    <dgm:cxn modelId="{FE03D4BE-1601-4D7B-A22A-08583B39B90E}" type="presParOf" srcId="{B27CBD5F-51C8-6642-B14B-8840711B3DC9}" destId="{4A01FE7D-B65A-8241-84DD-CCCB515B2FF2}" srcOrd="1" destOrd="0" presId="urn:microsoft.com/office/officeart/2005/8/layout/hierarchy1"/>
    <dgm:cxn modelId="{BD535310-5F98-49A1-AE40-570822D48888}" type="presParOf" srcId="{4A01FE7D-B65A-8241-84DD-CCCB515B2FF2}" destId="{771793A5-A674-D74E-8B4B-523E33A611DB}" srcOrd="0" destOrd="0" presId="urn:microsoft.com/office/officeart/2005/8/layout/hierarchy1"/>
    <dgm:cxn modelId="{B8463C85-C902-4DEC-B859-D3F23244FE8C}" type="presParOf" srcId="{4A01FE7D-B65A-8241-84DD-CCCB515B2FF2}" destId="{7188CF6A-DD10-6540-9C23-018E88DA211E}" srcOrd="1" destOrd="0" presId="urn:microsoft.com/office/officeart/2005/8/layout/hierarchy1"/>
    <dgm:cxn modelId="{7B808428-BF57-470A-92DC-45C17DFAA239}" type="presParOf" srcId="{7188CF6A-DD10-6540-9C23-018E88DA211E}" destId="{187F6E8A-B469-A84C-B65E-21392648AF91}" srcOrd="0" destOrd="0" presId="urn:microsoft.com/office/officeart/2005/8/layout/hierarchy1"/>
    <dgm:cxn modelId="{BBDC04A1-41D1-4FD4-9BD4-B8B9BE0B9C2B}" type="presParOf" srcId="{187F6E8A-B469-A84C-B65E-21392648AF91}" destId="{29E37C8B-E2E6-4F48-83C4-20CF1A980DA1}" srcOrd="0" destOrd="0" presId="urn:microsoft.com/office/officeart/2005/8/layout/hierarchy1"/>
    <dgm:cxn modelId="{319654C5-E0BB-49D4-8400-55EAC55BA0E9}" type="presParOf" srcId="{187F6E8A-B469-A84C-B65E-21392648AF91}" destId="{9CA30DCD-867A-F347-9C0A-33171D216516}" srcOrd="1" destOrd="0" presId="urn:microsoft.com/office/officeart/2005/8/layout/hierarchy1"/>
    <dgm:cxn modelId="{D76D4944-33E7-42FE-9BE2-AF2633DB304D}" type="presParOf" srcId="{7188CF6A-DD10-6540-9C23-018E88DA211E}" destId="{A05B12C1-D74C-0B46-8665-008A9EB9FCFB}" srcOrd="1" destOrd="0" presId="urn:microsoft.com/office/officeart/2005/8/layout/hierarchy1"/>
    <dgm:cxn modelId="{7415DCC7-E230-4849-8B0A-94790DB1C2C8}" type="presParOf" srcId="{398215E7-9FB7-F54C-85B3-71342F8B49F7}" destId="{84556DAF-2F98-A04E-8EEF-42393DEE5137}" srcOrd="2" destOrd="0" presId="urn:microsoft.com/office/officeart/2005/8/layout/hierarchy1"/>
    <dgm:cxn modelId="{FF365B6A-C28D-4AA5-A053-4ECBFAF2B6D9}" type="presParOf" srcId="{398215E7-9FB7-F54C-85B3-71342F8B49F7}" destId="{B2423AFE-5ECE-4541-B548-D7B50626E559}" srcOrd="3" destOrd="0" presId="urn:microsoft.com/office/officeart/2005/8/layout/hierarchy1"/>
    <dgm:cxn modelId="{9CB61086-0B3B-4663-8946-5EB2B89F5284}" type="presParOf" srcId="{B2423AFE-5ECE-4541-B548-D7B50626E559}" destId="{B8839F9C-CFE6-6B4F-9261-7F1058952B65}" srcOrd="0" destOrd="0" presId="urn:microsoft.com/office/officeart/2005/8/layout/hierarchy1"/>
    <dgm:cxn modelId="{CD376426-BE6E-400A-8506-74229BAFF21B}" type="presParOf" srcId="{B8839F9C-CFE6-6B4F-9261-7F1058952B65}" destId="{235E2803-8FAF-9341-B9B9-16FA0F2606A1}" srcOrd="0" destOrd="0" presId="urn:microsoft.com/office/officeart/2005/8/layout/hierarchy1"/>
    <dgm:cxn modelId="{503EE07C-5C96-4EFD-AB0E-43E2EC0C8EF2}" type="presParOf" srcId="{B8839F9C-CFE6-6B4F-9261-7F1058952B65}" destId="{0EACB4BC-9FAB-E94B-9BAF-C051BE5CDEC0}" srcOrd="1" destOrd="0" presId="urn:microsoft.com/office/officeart/2005/8/layout/hierarchy1"/>
    <dgm:cxn modelId="{A3277A96-5BDD-4480-9F7D-76625483C010}" type="presParOf" srcId="{B2423AFE-5ECE-4541-B548-D7B50626E559}" destId="{E3F69030-B9A5-EA48-B636-A7D8DCE964AB}" srcOrd="1" destOrd="0" presId="urn:microsoft.com/office/officeart/2005/8/layout/hierarchy1"/>
    <dgm:cxn modelId="{58D5EC71-BF25-45CB-B5B0-57E219E3F28F}" type="presParOf" srcId="{E3F69030-B9A5-EA48-B636-A7D8DCE964AB}" destId="{CA43FD92-A418-DD43-A280-FAA313592A7B}" srcOrd="0" destOrd="0" presId="urn:microsoft.com/office/officeart/2005/8/layout/hierarchy1"/>
    <dgm:cxn modelId="{F21C6069-BEE8-4A33-A9D0-4207D3DADAEB}" type="presParOf" srcId="{E3F69030-B9A5-EA48-B636-A7D8DCE964AB}" destId="{E9790313-4AC6-6548-B159-CC69A616861D}" srcOrd="1" destOrd="0" presId="urn:microsoft.com/office/officeart/2005/8/layout/hierarchy1"/>
    <dgm:cxn modelId="{6D28DF17-B814-45B3-9BC0-AEB910D65653}" type="presParOf" srcId="{E9790313-4AC6-6548-B159-CC69A616861D}" destId="{8F8E5631-AF30-0D4E-99FB-CC207BB0E7FE}" srcOrd="0" destOrd="0" presId="urn:microsoft.com/office/officeart/2005/8/layout/hierarchy1"/>
    <dgm:cxn modelId="{16A07BDE-0495-4368-BB5B-B07C8566015D}" type="presParOf" srcId="{8F8E5631-AF30-0D4E-99FB-CC207BB0E7FE}" destId="{16599103-7742-3745-80BD-3D9517E19838}" srcOrd="0" destOrd="0" presId="urn:microsoft.com/office/officeart/2005/8/layout/hierarchy1"/>
    <dgm:cxn modelId="{622E85EB-DD54-46D9-A2E5-22687198DF71}" type="presParOf" srcId="{8F8E5631-AF30-0D4E-99FB-CC207BB0E7FE}" destId="{C831DE9B-A401-FF46-971A-832308DD8431}" srcOrd="1" destOrd="0" presId="urn:microsoft.com/office/officeart/2005/8/layout/hierarchy1"/>
    <dgm:cxn modelId="{17FE5D4D-D408-4776-AE8D-A489796F588E}" type="presParOf" srcId="{E9790313-4AC6-6548-B159-CC69A616861D}" destId="{153FD814-F290-A64F-9D22-D20087A400E2}" srcOrd="1" destOrd="0" presId="urn:microsoft.com/office/officeart/2005/8/layout/hierarchy1"/>
    <dgm:cxn modelId="{F5862160-FDBA-4008-921F-27C3027CD520}" type="presParOf" srcId="{153FD814-F290-A64F-9D22-D20087A400E2}" destId="{16FCD73D-4011-3848-B114-6DDD7EF5883E}" srcOrd="0" destOrd="0" presId="urn:microsoft.com/office/officeart/2005/8/layout/hierarchy1"/>
    <dgm:cxn modelId="{04D43B5D-EFCB-4B9E-A8B9-CD90B6C56B3C}" type="presParOf" srcId="{153FD814-F290-A64F-9D22-D20087A400E2}" destId="{958E0C8C-390D-6E4B-8FD3-3732F3D9167C}" srcOrd="1" destOrd="0" presId="urn:microsoft.com/office/officeart/2005/8/layout/hierarchy1"/>
    <dgm:cxn modelId="{3C4A4EF3-BFB2-49D7-B931-3CB4D5F27C08}" type="presParOf" srcId="{958E0C8C-390D-6E4B-8FD3-3732F3D9167C}" destId="{E896E44D-BF12-784F-9360-15FD0E336E23}" srcOrd="0" destOrd="0" presId="urn:microsoft.com/office/officeart/2005/8/layout/hierarchy1"/>
    <dgm:cxn modelId="{E8BC21F5-B6B2-49FC-BC92-83C742D1C362}" type="presParOf" srcId="{E896E44D-BF12-784F-9360-15FD0E336E23}" destId="{476DDFC7-0449-2943-A7EE-F2CFC911BBCA}" srcOrd="0" destOrd="0" presId="urn:microsoft.com/office/officeart/2005/8/layout/hierarchy1"/>
    <dgm:cxn modelId="{A8D3A496-F779-4E0C-B34A-AC149A7DF14B}" type="presParOf" srcId="{E896E44D-BF12-784F-9360-15FD0E336E23}" destId="{5F0C176A-C647-CB40-B647-83A837F64BCC}" srcOrd="1" destOrd="0" presId="urn:microsoft.com/office/officeart/2005/8/layout/hierarchy1"/>
    <dgm:cxn modelId="{422226B2-7A07-4D0A-B580-0E1E6A6B067C}" type="presParOf" srcId="{958E0C8C-390D-6E4B-8FD3-3732F3D9167C}" destId="{15FBA4DA-BD66-0248-B278-C9F5BC6FD9D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548F8F8-2655-AD49-BB30-CC2A2D122D7F}" type="doc">
      <dgm:prSet loTypeId="urn:microsoft.com/office/officeart/2005/8/layout/hierarchy4" loCatId="" qsTypeId="urn:microsoft.com/office/officeart/2005/8/quickstyle/simple4" qsCatId="simple" csTypeId="urn:microsoft.com/office/officeart/2005/8/colors/colorful4" csCatId="colorful" phldr="1"/>
      <dgm:spPr/>
      <dgm:t>
        <a:bodyPr/>
        <a:lstStyle/>
        <a:p>
          <a:endParaRPr lang="en-US"/>
        </a:p>
      </dgm:t>
    </dgm:pt>
    <dgm:pt modelId="{36E97847-0E9A-5B40-8074-ADC67B948C89}">
      <dgm:prSet custT="1"/>
      <dgm:spPr/>
      <dgm:t>
        <a:bodyPr/>
        <a:lstStyle/>
        <a:p>
          <a:pPr rtl="0"/>
          <a:r>
            <a:rPr lang="hr-HR" sz="3600" dirty="0" smtClean="0">
              <a:solidFill>
                <a:schemeClr val="tx1"/>
              </a:solidFill>
            </a:rPr>
            <a:t>Hoạt động TNST với các mục tiêu GD</a:t>
          </a:r>
          <a:endParaRPr lang="hr-HR" sz="3600" dirty="0">
            <a:solidFill>
              <a:schemeClr val="tx1"/>
            </a:solidFill>
          </a:endParaRPr>
        </a:p>
      </dgm:t>
    </dgm:pt>
    <dgm:pt modelId="{082D390D-F9A9-0A4A-ADEB-3B7179AA34BB}" type="parTrans" cxnId="{ADD92247-B89F-E74D-ACB7-600817AF483B}">
      <dgm:prSet/>
      <dgm:spPr/>
      <dgm:t>
        <a:bodyPr/>
        <a:lstStyle/>
        <a:p>
          <a:endParaRPr lang="en-US" sz="1800">
            <a:solidFill>
              <a:schemeClr val="tx1"/>
            </a:solidFill>
          </a:endParaRPr>
        </a:p>
      </dgm:t>
    </dgm:pt>
    <dgm:pt modelId="{BAA3ACDA-122A-1740-B5AB-08773602EB6C}" type="sibTrans" cxnId="{ADD92247-B89F-E74D-ACB7-600817AF483B}">
      <dgm:prSet/>
      <dgm:spPr/>
      <dgm:t>
        <a:bodyPr/>
        <a:lstStyle/>
        <a:p>
          <a:endParaRPr lang="en-US" sz="1800">
            <a:solidFill>
              <a:schemeClr val="tx1"/>
            </a:solidFill>
          </a:endParaRPr>
        </a:p>
      </dgm:t>
    </dgm:pt>
    <dgm:pt modelId="{982E1EDB-8C75-3642-850A-B7E109D1CF66}">
      <dgm:prSet custT="1"/>
      <dgm:spPr/>
      <dgm:t>
        <a:bodyPr/>
        <a:lstStyle/>
        <a:p>
          <a:pPr rtl="0"/>
          <a:r>
            <a:rPr lang="pt-BR" sz="3200" dirty="0" smtClean="0">
              <a:solidFill>
                <a:schemeClr val="tx1"/>
              </a:solidFill>
            </a:rPr>
            <a:t>Phẩm chất:</a:t>
          </a:r>
          <a:endParaRPr lang="pt-BR" sz="3200" dirty="0">
            <a:solidFill>
              <a:schemeClr val="tx1"/>
            </a:solidFill>
          </a:endParaRPr>
        </a:p>
      </dgm:t>
    </dgm:pt>
    <dgm:pt modelId="{FA114407-341F-F04D-8338-54AB65DE1262}" type="parTrans" cxnId="{235AA446-AE9D-6640-9C97-1ECBEACC9FD2}">
      <dgm:prSet/>
      <dgm:spPr/>
      <dgm:t>
        <a:bodyPr/>
        <a:lstStyle/>
        <a:p>
          <a:endParaRPr lang="en-US" sz="1800">
            <a:solidFill>
              <a:schemeClr val="tx1"/>
            </a:solidFill>
          </a:endParaRPr>
        </a:p>
      </dgm:t>
    </dgm:pt>
    <dgm:pt modelId="{2EDE23B5-ED28-8E49-A8CD-233C9B2234C9}" type="sibTrans" cxnId="{235AA446-AE9D-6640-9C97-1ECBEACC9FD2}">
      <dgm:prSet/>
      <dgm:spPr/>
      <dgm:t>
        <a:bodyPr/>
        <a:lstStyle/>
        <a:p>
          <a:endParaRPr lang="en-US" sz="1800">
            <a:solidFill>
              <a:schemeClr val="tx1"/>
            </a:solidFill>
          </a:endParaRPr>
        </a:p>
      </dgm:t>
    </dgm:pt>
    <dgm:pt modelId="{6603B0D4-27E5-1746-8039-A37ECA89EC86}">
      <dgm:prSet custT="1"/>
      <dgm:spPr/>
      <dgm:t>
        <a:bodyPr/>
        <a:lstStyle/>
        <a:p>
          <a:pPr rtl="0"/>
          <a:r>
            <a:rPr lang="is-IS" sz="1800" dirty="0" smtClean="0">
              <a:solidFill>
                <a:schemeClr val="tx1"/>
              </a:solidFill>
            </a:rPr>
            <a:t>Sống yêu thương</a:t>
          </a:r>
          <a:endParaRPr lang="is-IS" sz="1800" dirty="0">
            <a:solidFill>
              <a:schemeClr val="tx1"/>
            </a:solidFill>
          </a:endParaRPr>
        </a:p>
      </dgm:t>
    </dgm:pt>
    <dgm:pt modelId="{94DF801E-70F4-5B45-91D0-B096067637B1}" type="parTrans" cxnId="{1F60FAE2-F3EB-584E-9FA7-C306C891C612}">
      <dgm:prSet/>
      <dgm:spPr/>
      <dgm:t>
        <a:bodyPr/>
        <a:lstStyle/>
        <a:p>
          <a:endParaRPr lang="en-US" sz="1800">
            <a:solidFill>
              <a:schemeClr val="tx1"/>
            </a:solidFill>
          </a:endParaRPr>
        </a:p>
      </dgm:t>
    </dgm:pt>
    <dgm:pt modelId="{0B274E8A-6860-7440-9919-0ECCC0BB4707}" type="sibTrans" cxnId="{1F60FAE2-F3EB-584E-9FA7-C306C891C612}">
      <dgm:prSet/>
      <dgm:spPr/>
      <dgm:t>
        <a:bodyPr/>
        <a:lstStyle/>
        <a:p>
          <a:endParaRPr lang="en-US" sz="1800">
            <a:solidFill>
              <a:schemeClr val="tx1"/>
            </a:solidFill>
          </a:endParaRPr>
        </a:p>
      </dgm:t>
    </dgm:pt>
    <dgm:pt modelId="{12E9E8EC-94A7-CE49-B8B8-9EC9148CA483}">
      <dgm:prSet custT="1"/>
      <dgm:spPr/>
      <dgm:t>
        <a:bodyPr/>
        <a:lstStyle/>
        <a:p>
          <a:pPr rtl="0"/>
          <a:r>
            <a:rPr lang="en-US" sz="1800" dirty="0" err="1" smtClean="0">
              <a:solidFill>
                <a:schemeClr val="tx1"/>
              </a:solidFill>
            </a:rPr>
            <a:t>Sống</a:t>
          </a:r>
          <a:r>
            <a:rPr lang="en-US" sz="1800" dirty="0" smtClean="0">
              <a:solidFill>
                <a:schemeClr val="tx1"/>
              </a:solidFill>
            </a:rPr>
            <a:t> </a:t>
          </a:r>
          <a:r>
            <a:rPr lang="en-US" sz="1800" dirty="0" err="1" smtClean="0">
              <a:solidFill>
                <a:schemeClr val="tx1"/>
              </a:solidFill>
            </a:rPr>
            <a:t>tự</a:t>
          </a:r>
          <a:r>
            <a:rPr lang="en-US" sz="1800" dirty="0" smtClean="0">
              <a:solidFill>
                <a:schemeClr val="tx1"/>
              </a:solidFill>
            </a:rPr>
            <a:t> </a:t>
          </a:r>
          <a:r>
            <a:rPr lang="en-US" sz="1800" dirty="0" err="1" smtClean="0">
              <a:solidFill>
                <a:schemeClr val="tx1"/>
              </a:solidFill>
            </a:rPr>
            <a:t>chủ</a:t>
          </a:r>
          <a:endParaRPr lang="en-US" sz="1800" dirty="0">
            <a:solidFill>
              <a:schemeClr val="tx1"/>
            </a:solidFill>
          </a:endParaRPr>
        </a:p>
      </dgm:t>
    </dgm:pt>
    <dgm:pt modelId="{35256205-0C6E-5A4E-BFC0-192D00E01359}" type="parTrans" cxnId="{AC40194F-83EE-C840-98BF-B64DD407B906}">
      <dgm:prSet/>
      <dgm:spPr/>
      <dgm:t>
        <a:bodyPr/>
        <a:lstStyle/>
        <a:p>
          <a:endParaRPr lang="en-US" sz="1800">
            <a:solidFill>
              <a:schemeClr val="tx1"/>
            </a:solidFill>
          </a:endParaRPr>
        </a:p>
      </dgm:t>
    </dgm:pt>
    <dgm:pt modelId="{08903410-7903-C34E-8054-761475FCDD97}" type="sibTrans" cxnId="{AC40194F-83EE-C840-98BF-B64DD407B906}">
      <dgm:prSet/>
      <dgm:spPr/>
      <dgm:t>
        <a:bodyPr/>
        <a:lstStyle/>
        <a:p>
          <a:endParaRPr lang="en-US" sz="1800">
            <a:solidFill>
              <a:schemeClr val="tx1"/>
            </a:solidFill>
          </a:endParaRPr>
        </a:p>
      </dgm:t>
    </dgm:pt>
    <dgm:pt modelId="{263E2E2E-2130-0648-885A-5D192D7EC200}">
      <dgm:prSet custT="1"/>
      <dgm:spPr/>
      <dgm:t>
        <a:bodyPr/>
        <a:lstStyle/>
        <a:p>
          <a:pPr rtl="0"/>
          <a:r>
            <a:rPr lang="cs-CZ" sz="1800" dirty="0" err="1" smtClean="0">
              <a:solidFill>
                <a:schemeClr val="tx1"/>
              </a:solidFill>
            </a:rPr>
            <a:t>Sống</a:t>
          </a:r>
          <a:r>
            <a:rPr lang="cs-CZ" sz="1800" dirty="0" smtClean="0">
              <a:solidFill>
                <a:schemeClr val="tx1"/>
              </a:solidFill>
            </a:rPr>
            <a:t> </a:t>
          </a:r>
          <a:r>
            <a:rPr lang="cs-CZ" sz="1800" dirty="0" err="1" smtClean="0">
              <a:solidFill>
                <a:schemeClr val="tx1"/>
              </a:solidFill>
            </a:rPr>
            <a:t>trách</a:t>
          </a:r>
          <a:r>
            <a:rPr lang="cs-CZ" sz="1800" dirty="0" smtClean="0">
              <a:solidFill>
                <a:schemeClr val="tx1"/>
              </a:solidFill>
            </a:rPr>
            <a:t> </a:t>
          </a:r>
          <a:r>
            <a:rPr lang="cs-CZ" sz="1800" dirty="0" err="1" smtClean="0">
              <a:solidFill>
                <a:schemeClr val="tx1"/>
              </a:solidFill>
            </a:rPr>
            <a:t>nhiệm</a:t>
          </a:r>
          <a:endParaRPr lang="cs-CZ" sz="1800" dirty="0">
            <a:solidFill>
              <a:schemeClr val="tx1"/>
            </a:solidFill>
          </a:endParaRPr>
        </a:p>
      </dgm:t>
    </dgm:pt>
    <dgm:pt modelId="{AD1A8974-75E1-334C-B0D7-2EA81920F63E}" type="parTrans" cxnId="{B01298A9-2E34-F543-B5DD-67DE36A47C14}">
      <dgm:prSet/>
      <dgm:spPr/>
      <dgm:t>
        <a:bodyPr/>
        <a:lstStyle/>
        <a:p>
          <a:endParaRPr lang="en-US" sz="1800">
            <a:solidFill>
              <a:schemeClr val="tx1"/>
            </a:solidFill>
          </a:endParaRPr>
        </a:p>
      </dgm:t>
    </dgm:pt>
    <dgm:pt modelId="{795DB87D-6396-6945-8977-DB2ADFB2ADF4}" type="sibTrans" cxnId="{B01298A9-2E34-F543-B5DD-67DE36A47C14}">
      <dgm:prSet/>
      <dgm:spPr/>
      <dgm:t>
        <a:bodyPr/>
        <a:lstStyle/>
        <a:p>
          <a:endParaRPr lang="en-US" sz="1800">
            <a:solidFill>
              <a:schemeClr val="tx1"/>
            </a:solidFill>
          </a:endParaRPr>
        </a:p>
      </dgm:t>
    </dgm:pt>
    <dgm:pt modelId="{C1EE8065-CA7A-6044-B10C-323D503B46AE}">
      <dgm:prSet custT="1"/>
      <dgm:spPr/>
      <dgm:t>
        <a:bodyPr/>
        <a:lstStyle/>
        <a:p>
          <a:pPr rtl="0"/>
          <a:r>
            <a:rPr lang="ro-RO" sz="3200" dirty="0" smtClean="0">
              <a:solidFill>
                <a:schemeClr val="tx1"/>
              </a:solidFill>
            </a:rPr>
            <a:t>Năng lực chung:</a:t>
          </a:r>
          <a:endParaRPr lang="ro-RO" sz="3200" dirty="0">
            <a:solidFill>
              <a:schemeClr val="tx1"/>
            </a:solidFill>
          </a:endParaRPr>
        </a:p>
      </dgm:t>
    </dgm:pt>
    <dgm:pt modelId="{D8382BC7-9A67-0F44-89D8-42D1105BDCBE}" type="parTrans" cxnId="{53BA1A46-E607-F443-95C9-A717D8196AA5}">
      <dgm:prSet/>
      <dgm:spPr/>
      <dgm:t>
        <a:bodyPr/>
        <a:lstStyle/>
        <a:p>
          <a:endParaRPr lang="en-US" sz="1800">
            <a:solidFill>
              <a:schemeClr val="tx1"/>
            </a:solidFill>
          </a:endParaRPr>
        </a:p>
      </dgm:t>
    </dgm:pt>
    <dgm:pt modelId="{B44050E4-75EC-8F42-BA27-DB37DDF254B6}" type="sibTrans" cxnId="{53BA1A46-E607-F443-95C9-A717D8196AA5}">
      <dgm:prSet/>
      <dgm:spPr/>
      <dgm:t>
        <a:bodyPr/>
        <a:lstStyle/>
        <a:p>
          <a:endParaRPr lang="en-US" sz="1800">
            <a:solidFill>
              <a:schemeClr val="tx1"/>
            </a:solidFill>
          </a:endParaRPr>
        </a:p>
      </dgm:t>
    </dgm:pt>
    <dgm:pt modelId="{036E1FB8-C09D-9846-8CC7-38C5D359A0DF}">
      <dgm:prSet custT="1"/>
      <dgm:spPr/>
      <dgm:t>
        <a:bodyPr/>
        <a:lstStyle/>
        <a:p>
          <a:pPr rtl="0"/>
          <a:r>
            <a:rPr lang="en-US" sz="1800" dirty="0" smtClean="0">
              <a:solidFill>
                <a:schemeClr val="tx1"/>
              </a:solidFill>
            </a:rPr>
            <a:t>NL GQVĐ &amp; </a:t>
          </a:r>
          <a:r>
            <a:rPr lang="en-US" sz="1800" dirty="0" err="1" smtClean="0">
              <a:solidFill>
                <a:schemeClr val="tx1"/>
              </a:solidFill>
            </a:rPr>
            <a:t>sáng</a:t>
          </a:r>
          <a:r>
            <a:rPr lang="en-US" sz="1800" dirty="0" smtClean="0">
              <a:solidFill>
                <a:schemeClr val="tx1"/>
              </a:solidFill>
            </a:rPr>
            <a:t> </a:t>
          </a:r>
          <a:r>
            <a:rPr lang="en-US" sz="1800" dirty="0" err="1" smtClean="0">
              <a:solidFill>
                <a:schemeClr val="tx1"/>
              </a:solidFill>
            </a:rPr>
            <a:t>tạo</a:t>
          </a:r>
          <a:endParaRPr lang="en-US" sz="1800" dirty="0">
            <a:solidFill>
              <a:schemeClr val="tx1"/>
            </a:solidFill>
          </a:endParaRPr>
        </a:p>
      </dgm:t>
    </dgm:pt>
    <dgm:pt modelId="{E5A4B7EC-A4A7-D940-A248-D31B6B48A2AD}" type="parTrans" cxnId="{D27D61DD-0B95-1142-BAE7-47C8FF72E5BA}">
      <dgm:prSet/>
      <dgm:spPr/>
      <dgm:t>
        <a:bodyPr/>
        <a:lstStyle/>
        <a:p>
          <a:endParaRPr lang="en-US" sz="1800">
            <a:solidFill>
              <a:schemeClr val="tx1"/>
            </a:solidFill>
          </a:endParaRPr>
        </a:p>
      </dgm:t>
    </dgm:pt>
    <dgm:pt modelId="{6916CB62-0BBE-604E-8B33-27C89E23E4BE}" type="sibTrans" cxnId="{D27D61DD-0B95-1142-BAE7-47C8FF72E5BA}">
      <dgm:prSet/>
      <dgm:spPr/>
      <dgm:t>
        <a:bodyPr/>
        <a:lstStyle/>
        <a:p>
          <a:endParaRPr lang="en-US" sz="1800">
            <a:solidFill>
              <a:schemeClr val="tx1"/>
            </a:solidFill>
          </a:endParaRPr>
        </a:p>
      </dgm:t>
    </dgm:pt>
    <dgm:pt modelId="{678456B4-C681-5746-9E70-74F4FBBE9E41}">
      <dgm:prSet custT="1"/>
      <dgm:spPr/>
      <dgm:t>
        <a:bodyPr/>
        <a:lstStyle/>
        <a:p>
          <a:pPr rtl="0"/>
          <a:r>
            <a:rPr lang="en-US" sz="1800" dirty="0" smtClean="0">
              <a:solidFill>
                <a:schemeClr val="tx1"/>
              </a:solidFill>
            </a:rPr>
            <a:t>NL QHXH: </a:t>
          </a:r>
          <a:r>
            <a:rPr lang="en-US" sz="1800" dirty="0" err="1" smtClean="0">
              <a:solidFill>
                <a:schemeClr val="tx1"/>
              </a:solidFill>
            </a:rPr>
            <a:t>hợp</a:t>
          </a:r>
          <a:r>
            <a:rPr lang="en-US" sz="1800" dirty="0" smtClean="0">
              <a:solidFill>
                <a:schemeClr val="tx1"/>
              </a:solidFill>
            </a:rPr>
            <a:t> </a:t>
          </a:r>
          <a:r>
            <a:rPr lang="en-US" sz="1800" dirty="0" err="1" smtClean="0">
              <a:solidFill>
                <a:schemeClr val="tx1"/>
              </a:solidFill>
            </a:rPr>
            <a:t>tác</a:t>
          </a:r>
          <a:r>
            <a:rPr lang="en-US" sz="1800" dirty="0" smtClean="0">
              <a:solidFill>
                <a:schemeClr val="tx1"/>
              </a:solidFill>
            </a:rPr>
            <a:t>, </a:t>
          </a:r>
          <a:r>
            <a:rPr lang="en-US" sz="1800" dirty="0" err="1" smtClean="0">
              <a:solidFill>
                <a:schemeClr val="tx1"/>
              </a:solidFill>
            </a:rPr>
            <a:t>giao</a:t>
          </a:r>
          <a:r>
            <a:rPr lang="en-US" sz="1800" dirty="0" smtClean="0">
              <a:solidFill>
                <a:schemeClr val="tx1"/>
              </a:solidFill>
            </a:rPr>
            <a:t> </a:t>
          </a:r>
          <a:r>
            <a:rPr lang="en-US" sz="1800" dirty="0" err="1" smtClean="0">
              <a:solidFill>
                <a:schemeClr val="tx1"/>
              </a:solidFill>
            </a:rPr>
            <a:t>tiếp</a:t>
          </a:r>
          <a:endParaRPr lang="en-US" sz="1800" dirty="0">
            <a:solidFill>
              <a:schemeClr val="tx1"/>
            </a:solidFill>
          </a:endParaRPr>
        </a:p>
      </dgm:t>
    </dgm:pt>
    <dgm:pt modelId="{162FA4FC-3EA7-5242-BE1F-D8048E822A5A}" type="parTrans" cxnId="{5FEB7EEB-015D-B74F-BC4D-3CA4BC93F121}">
      <dgm:prSet/>
      <dgm:spPr/>
      <dgm:t>
        <a:bodyPr/>
        <a:lstStyle/>
        <a:p>
          <a:endParaRPr lang="en-US" sz="1800">
            <a:solidFill>
              <a:schemeClr val="tx1"/>
            </a:solidFill>
          </a:endParaRPr>
        </a:p>
      </dgm:t>
    </dgm:pt>
    <dgm:pt modelId="{118C98E0-AE7E-6047-AD76-6F0B772ED5BA}" type="sibTrans" cxnId="{5FEB7EEB-015D-B74F-BC4D-3CA4BC93F121}">
      <dgm:prSet/>
      <dgm:spPr/>
      <dgm:t>
        <a:bodyPr/>
        <a:lstStyle/>
        <a:p>
          <a:endParaRPr lang="en-US" sz="1800">
            <a:solidFill>
              <a:schemeClr val="tx1"/>
            </a:solidFill>
          </a:endParaRPr>
        </a:p>
      </dgm:t>
    </dgm:pt>
    <dgm:pt modelId="{58AF71C3-16E4-DC4F-AA96-839D3615A775}">
      <dgm:prSet custT="1"/>
      <dgm:spPr/>
      <dgm:t>
        <a:bodyPr/>
        <a:lstStyle/>
        <a:p>
          <a:pPr rtl="0"/>
          <a:r>
            <a:rPr lang="fr-FR" sz="1800" dirty="0" smtClean="0">
              <a:solidFill>
                <a:schemeClr val="tx1"/>
              </a:solidFill>
            </a:rPr>
            <a:t>NL </a:t>
          </a:r>
          <a:r>
            <a:rPr lang="fr-FR" sz="1800" dirty="0" err="1" smtClean="0">
              <a:solidFill>
                <a:schemeClr val="tx1"/>
              </a:solidFill>
            </a:rPr>
            <a:t>công</a:t>
          </a:r>
          <a:r>
            <a:rPr lang="fr-FR" sz="1800" dirty="0" smtClean="0">
              <a:solidFill>
                <a:schemeClr val="tx1"/>
              </a:solidFill>
            </a:rPr>
            <a:t> </a:t>
          </a:r>
          <a:r>
            <a:rPr lang="fr-FR" sz="1800" dirty="0" err="1" smtClean="0">
              <a:solidFill>
                <a:schemeClr val="tx1"/>
              </a:solidFill>
            </a:rPr>
            <a:t>cụ</a:t>
          </a:r>
          <a:r>
            <a:rPr lang="fr-FR" sz="1800" dirty="0" smtClean="0">
              <a:solidFill>
                <a:schemeClr val="tx1"/>
              </a:solidFill>
            </a:rPr>
            <a:t>: </a:t>
          </a:r>
          <a:r>
            <a:rPr lang="fr-FR" sz="1800" dirty="0" err="1" smtClean="0">
              <a:solidFill>
                <a:schemeClr val="tx1"/>
              </a:solidFill>
            </a:rPr>
            <a:t>tính</a:t>
          </a:r>
          <a:r>
            <a:rPr lang="fr-FR" sz="1800" dirty="0" smtClean="0">
              <a:solidFill>
                <a:schemeClr val="tx1"/>
              </a:solidFill>
            </a:rPr>
            <a:t> </a:t>
          </a:r>
          <a:r>
            <a:rPr lang="fr-FR" sz="1800" dirty="0" err="1" smtClean="0">
              <a:solidFill>
                <a:schemeClr val="tx1"/>
              </a:solidFill>
            </a:rPr>
            <a:t>toán</a:t>
          </a:r>
          <a:r>
            <a:rPr lang="fr-FR" sz="1800" dirty="0" smtClean="0">
              <a:solidFill>
                <a:schemeClr val="tx1"/>
              </a:solidFill>
            </a:rPr>
            <a:t>, LCT</a:t>
          </a:r>
          <a:endParaRPr lang="fr-FR" sz="1800" dirty="0">
            <a:solidFill>
              <a:schemeClr val="tx1"/>
            </a:solidFill>
          </a:endParaRPr>
        </a:p>
      </dgm:t>
    </dgm:pt>
    <dgm:pt modelId="{4A76A105-5774-C44C-9C15-5D0295530F9A}" type="parTrans" cxnId="{35E313CC-9B2C-EA4E-A917-AF5D8CA96489}">
      <dgm:prSet/>
      <dgm:spPr/>
      <dgm:t>
        <a:bodyPr/>
        <a:lstStyle/>
        <a:p>
          <a:endParaRPr lang="en-US" sz="1800">
            <a:solidFill>
              <a:schemeClr val="tx1"/>
            </a:solidFill>
          </a:endParaRPr>
        </a:p>
      </dgm:t>
    </dgm:pt>
    <dgm:pt modelId="{B1A93ED9-AB5F-B34E-AC5B-2065293F4CEB}" type="sibTrans" cxnId="{35E313CC-9B2C-EA4E-A917-AF5D8CA96489}">
      <dgm:prSet/>
      <dgm:spPr/>
      <dgm:t>
        <a:bodyPr/>
        <a:lstStyle/>
        <a:p>
          <a:endParaRPr lang="en-US" sz="1800">
            <a:solidFill>
              <a:schemeClr val="tx1"/>
            </a:solidFill>
          </a:endParaRPr>
        </a:p>
      </dgm:t>
    </dgm:pt>
    <dgm:pt modelId="{56F62D99-1478-3849-B1D5-B6377314C066}">
      <dgm:prSet custT="1"/>
      <dgm:spPr/>
      <dgm:t>
        <a:bodyPr/>
        <a:lstStyle/>
        <a:p>
          <a:pPr rtl="0"/>
          <a:r>
            <a:rPr lang="ro-RO" sz="3200" dirty="0" smtClean="0">
              <a:solidFill>
                <a:schemeClr val="tx1"/>
              </a:solidFill>
            </a:rPr>
            <a:t>Năng lực đặc thù:</a:t>
          </a:r>
          <a:endParaRPr lang="ro-RO" sz="3200" dirty="0">
            <a:solidFill>
              <a:schemeClr val="tx1"/>
            </a:solidFill>
          </a:endParaRPr>
        </a:p>
      </dgm:t>
    </dgm:pt>
    <dgm:pt modelId="{6828EEEC-D7A1-8544-A93E-17C9A24617C6}" type="parTrans" cxnId="{0577D640-98F8-0845-A0AB-52059540DD50}">
      <dgm:prSet/>
      <dgm:spPr/>
      <dgm:t>
        <a:bodyPr/>
        <a:lstStyle/>
        <a:p>
          <a:endParaRPr lang="en-US" sz="1800">
            <a:solidFill>
              <a:schemeClr val="tx1"/>
            </a:solidFill>
          </a:endParaRPr>
        </a:p>
      </dgm:t>
    </dgm:pt>
    <dgm:pt modelId="{B59A1D5C-EAA0-4D45-B4D6-C5AE3A3A9600}" type="sibTrans" cxnId="{0577D640-98F8-0845-A0AB-52059540DD50}">
      <dgm:prSet/>
      <dgm:spPr/>
      <dgm:t>
        <a:bodyPr/>
        <a:lstStyle/>
        <a:p>
          <a:endParaRPr lang="en-US" sz="1800">
            <a:solidFill>
              <a:schemeClr val="tx1"/>
            </a:solidFill>
          </a:endParaRPr>
        </a:p>
      </dgm:t>
    </dgm:pt>
    <dgm:pt modelId="{387239EB-F77E-1142-9362-4505A894EC77}">
      <dgm:prSet custT="1"/>
      <dgm:spPr/>
      <dgm:t>
        <a:bodyPr/>
        <a:lstStyle/>
        <a:p>
          <a:pPr rtl="0"/>
          <a:r>
            <a:rPr lang="hr-HR" sz="1800" dirty="0" smtClean="0">
              <a:solidFill>
                <a:schemeClr val="tx1"/>
              </a:solidFill>
            </a:rPr>
            <a:t>NL</a:t>
          </a:r>
          <a:r>
            <a:rPr lang="en-US" sz="1800" dirty="0" smtClean="0">
              <a:solidFill>
                <a:schemeClr val="tx1"/>
              </a:solidFill>
            </a:rPr>
            <a:t> </a:t>
          </a:r>
          <a:r>
            <a:rPr lang="en-US" sz="1800" dirty="0" err="1" smtClean="0">
              <a:solidFill>
                <a:schemeClr val="tx1"/>
              </a:solidFill>
            </a:rPr>
            <a:t>hoạt</a:t>
          </a:r>
          <a:r>
            <a:rPr lang="en-US" sz="1800" dirty="0" smtClean="0">
              <a:solidFill>
                <a:schemeClr val="tx1"/>
              </a:solidFill>
            </a:rPr>
            <a:t> </a:t>
          </a:r>
          <a:r>
            <a:rPr lang="en-US" sz="1800" dirty="0" err="1" smtClean="0">
              <a:solidFill>
                <a:schemeClr val="tx1"/>
              </a:solidFill>
            </a:rPr>
            <a:t>động</a:t>
          </a:r>
          <a:r>
            <a:rPr lang="en-US" sz="1800" dirty="0" smtClean="0">
              <a:solidFill>
                <a:schemeClr val="tx1"/>
              </a:solidFill>
            </a:rPr>
            <a:t> </a:t>
          </a:r>
          <a:r>
            <a:rPr lang="en-US" sz="1800" dirty="0" err="1" smtClean="0">
              <a:solidFill>
                <a:schemeClr val="tx1"/>
              </a:solidFill>
            </a:rPr>
            <a:t>và</a:t>
          </a:r>
          <a:r>
            <a:rPr lang="en-US" sz="1800" dirty="0" smtClean="0">
              <a:solidFill>
                <a:schemeClr val="tx1"/>
              </a:solidFill>
            </a:rPr>
            <a:t> </a:t>
          </a:r>
          <a:r>
            <a:rPr lang="hr-HR" sz="1800" dirty="0" smtClean="0">
              <a:solidFill>
                <a:schemeClr val="tx1"/>
              </a:solidFill>
            </a:rPr>
            <a:t> tổ chức hoạt động</a:t>
          </a:r>
          <a:endParaRPr lang="hr-HR" sz="1800" dirty="0">
            <a:solidFill>
              <a:schemeClr val="tx1"/>
            </a:solidFill>
          </a:endParaRPr>
        </a:p>
      </dgm:t>
    </dgm:pt>
    <dgm:pt modelId="{4A51765B-3310-C040-AD9E-F60E94BC6A0F}" type="parTrans" cxnId="{714A5AE8-2D11-CC47-97DB-6B1986E638CF}">
      <dgm:prSet/>
      <dgm:spPr/>
      <dgm:t>
        <a:bodyPr/>
        <a:lstStyle/>
        <a:p>
          <a:endParaRPr lang="en-US" sz="1800">
            <a:solidFill>
              <a:schemeClr val="tx1"/>
            </a:solidFill>
          </a:endParaRPr>
        </a:p>
      </dgm:t>
    </dgm:pt>
    <dgm:pt modelId="{47182C33-C6A4-CB40-873C-A55BA1551CF2}" type="sibTrans" cxnId="{714A5AE8-2D11-CC47-97DB-6B1986E638CF}">
      <dgm:prSet/>
      <dgm:spPr/>
      <dgm:t>
        <a:bodyPr/>
        <a:lstStyle/>
        <a:p>
          <a:endParaRPr lang="en-US" sz="1800">
            <a:solidFill>
              <a:schemeClr val="tx1"/>
            </a:solidFill>
          </a:endParaRPr>
        </a:p>
      </dgm:t>
    </dgm:pt>
    <dgm:pt modelId="{EFD299D4-D5C0-CB4F-8BBF-4934C509F2D3}">
      <dgm:prSet custT="1"/>
      <dgm:spPr/>
      <dgm:t>
        <a:bodyPr/>
        <a:lstStyle/>
        <a:p>
          <a:pPr rtl="0"/>
          <a:r>
            <a:rPr lang="en-US" sz="1800" dirty="0" smtClean="0">
              <a:solidFill>
                <a:schemeClr val="tx1"/>
              </a:solidFill>
            </a:rPr>
            <a:t>NL </a:t>
          </a:r>
          <a:r>
            <a:rPr lang="en-US" sz="1800" dirty="0" err="1" smtClean="0">
              <a:solidFill>
                <a:schemeClr val="tx1"/>
              </a:solidFill>
            </a:rPr>
            <a:t>tích</a:t>
          </a:r>
          <a:r>
            <a:rPr lang="en-US" sz="1800" dirty="0" smtClean="0">
              <a:solidFill>
                <a:schemeClr val="tx1"/>
              </a:solidFill>
            </a:rPr>
            <a:t> </a:t>
          </a:r>
          <a:r>
            <a:rPr lang="en-US" sz="1800" dirty="0" err="1" smtClean="0">
              <a:solidFill>
                <a:schemeClr val="tx1"/>
              </a:solidFill>
            </a:rPr>
            <a:t>cực</a:t>
          </a:r>
          <a:r>
            <a:rPr lang="en-US" sz="1800" dirty="0" smtClean="0">
              <a:solidFill>
                <a:schemeClr val="tx1"/>
              </a:solidFill>
            </a:rPr>
            <a:t> </a:t>
          </a:r>
          <a:r>
            <a:rPr lang="en-US" sz="1800" dirty="0" err="1" smtClean="0">
              <a:solidFill>
                <a:schemeClr val="tx1"/>
              </a:solidFill>
            </a:rPr>
            <a:t>hóa</a:t>
          </a:r>
          <a:r>
            <a:rPr lang="en-US" sz="1800" dirty="0" smtClean="0">
              <a:solidFill>
                <a:schemeClr val="tx1"/>
              </a:solidFill>
            </a:rPr>
            <a:t> </a:t>
          </a:r>
          <a:r>
            <a:rPr lang="en-US" sz="1800" dirty="0" err="1" smtClean="0">
              <a:solidFill>
                <a:schemeClr val="tx1"/>
              </a:solidFill>
            </a:rPr>
            <a:t>và</a:t>
          </a:r>
          <a:r>
            <a:rPr lang="en-US" sz="1800" dirty="0" smtClean="0">
              <a:solidFill>
                <a:schemeClr val="tx1"/>
              </a:solidFill>
            </a:rPr>
            <a:t> </a:t>
          </a:r>
          <a:r>
            <a:rPr lang="en-US" sz="1800" dirty="0" err="1" smtClean="0">
              <a:solidFill>
                <a:schemeClr val="tx1"/>
              </a:solidFill>
            </a:rPr>
            <a:t>tự</a:t>
          </a:r>
          <a:r>
            <a:rPr lang="en-US" sz="1800" dirty="0" smtClean="0">
              <a:solidFill>
                <a:schemeClr val="tx1"/>
              </a:solidFill>
            </a:rPr>
            <a:t> </a:t>
          </a:r>
          <a:r>
            <a:rPr lang="en-US" sz="1800" dirty="0" err="1" smtClean="0">
              <a:solidFill>
                <a:schemeClr val="tx1"/>
              </a:solidFill>
            </a:rPr>
            <a:t>nhận</a:t>
          </a:r>
          <a:r>
            <a:rPr lang="en-US" sz="1800" dirty="0" smtClean="0">
              <a:solidFill>
                <a:schemeClr val="tx1"/>
              </a:solidFill>
            </a:rPr>
            <a:t> </a:t>
          </a:r>
          <a:r>
            <a:rPr lang="en-US" sz="1800" dirty="0" err="1" smtClean="0">
              <a:solidFill>
                <a:schemeClr val="tx1"/>
              </a:solidFill>
            </a:rPr>
            <a:t>thức</a:t>
          </a:r>
          <a:endParaRPr lang="en-US" sz="1800" dirty="0">
            <a:solidFill>
              <a:schemeClr val="tx1"/>
            </a:solidFill>
          </a:endParaRPr>
        </a:p>
      </dgm:t>
    </dgm:pt>
    <dgm:pt modelId="{0AC2D30F-A6D2-7E4A-9241-370330152724}" type="parTrans" cxnId="{64667BF5-B526-2F4E-96A4-EDDEDF3D9484}">
      <dgm:prSet/>
      <dgm:spPr/>
      <dgm:t>
        <a:bodyPr/>
        <a:lstStyle/>
        <a:p>
          <a:endParaRPr lang="en-US" sz="1800">
            <a:solidFill>
              <a:schemeClr val="tx1"/>
            </a:solidFill>
          </a:endParaRPr>
        </a:p>
      </dgm:t>
    </dgm:pt>
    <dgm:pt modelId="{186DEA0C-94E9-7046-B82A-7935A33CE0A5}" type="sibTrans" cxnId="{64667BF5-B526-2F4E-96A4-EDDEDF3D9484}">
      <dgm:prSet/>
      <dgm:spPr/>
      <dgm:t>
        <a:bodyPr/>
        <a:lstStyle/>
        <a:p>
          <a:endParaRPr lang="en-US" sz="1800">
            <a:solidFill>
              <a:schemeClr val="tx1"/>
            </a:solidFill>
          </a:endParaRPr>
        </a:p>
      </dgm:t>
    </dgm:pt>
    <dgm:pt modelId="{33AEF546-B543-DE4E-B1FD-797D27B07CCC}">
      <dgm:prSet custT="1"/>
      <dgm:spPr/>
      <dgm:t>
        <a:bodyPr/>
        <a:lstStyle/>
        <a:p>
          <a:pPr rtl="0"/>
          <a:r>
            <a:rPr lang="sk-SK" sz="1800" dirty="0" smtClean="0">
              <a:solidFill>
                <a:schemeClr val="tx1"/>
              </a:solidFill>
            </a:rPr>
            <a:t>NL tổ chức và quản lý cuộc sống</a:t>
          </a:r>
          <a:endParaRPr lang="sk-SK" sz="1800" dirty="0">
            <a:solidFill>
              <a:schemeClr val="tx1"/>
            </a:solidFill>
          </a:endParaRPr>
        </a:p>
      </dgm:t>
    </dgm:pt>
    <dgm:pt modelId="{A9453028-F739-E249-89F1-AF5E789014BB}" type="parTrans" cxnId="{F9224C56-FE93-EA4E-B73D-C243E19DA19D}">
      <dgm:prSet/>
      <dgm:spPr/>
      <dgm:t>
        <a:bodyPr/>
        <a:lstStyle/>
        <a:p>
          <a:endParaRPr lang="en-US" sz="1800">
            <a:solidFill>
              <a:schemeClr val="tx1"/>
            </a:solidFill>
          </a:endParaRPr>
        </a:p>
      </dgm:t>
    </dgm:pt>
    <dgm:pt modelId="{31B116CD-EB08-2A40-AFA4-665110AEC93F}" type="sibTrans" cxnId="{F9224C56-FE93-EA4E-B73D-C243E19DA19D}">
      <dgm:prSet/>
      <dgm:spPr/>
      <dgm:t>
        <a:bodyPr/>
        <a:lstStyle/>
        <a:p>
          <a:endParaRPr lang="en-US" sz="1800">
            <a:solidFill>
              <a:schemeClr val="tx1"/>
            </a:solidFill>
          </a:endParaRPr>
        </a:p>
      </dgm:t>
    </dgm:pt>
    <dgm:pt modelId="{4F808B70-52CB-7B41-8715-EF8CC1CB7FFF}">
      <dgm:prSet custT="1"/>
      <dgm:spPr/>
      <dgm:t>
        <a:bodyPr/>
        <a:lstStyle/>
        <a:p>
          <a:pPr rtl="0"/>
          <a:r>
            <a:rPr lang="hr-HR" sz="1800" dirty="0" smtClean="0">
              <a:solidFill>
                <a:schemeClr val="tx1"/>
              </a:solidFill>
            </a:rPr>
            <a:t>NL định hướng nghề nghiệp</a:t>
          </a:r>
          <a:endParaRPr lang="hr-HR" sz="1800" dirty="0">
            <a:solidFill>
              <a:schemeClr val="tx1"/>
            </a:solidFill>
          </a:endParaRPr>
        </a:p>
      </dgm:t>
    </dgm:pt>
    <dgm:pt modelId="{694756C3-A58E-3841-9031-429A05C351E5}" type="parTrans" cxnId="{096B16A2-7D40-124A-8ACE-B223E50BB8D2}">
      <dgm:prSet/>
      <dgm:spPr/>
      <dgm:t>
        <a:bodyPr/>
        <a:lstStyle/>
        <a:p>
          <a:endParaRPr lang="en-US" sz="1800">
            <a:solidFill>
              <a:schemeClr val="tx1"/>
            </a:solidFill>
          </a:endParaRPr>
        </a:p>
      </dgm:t>
    </dgm:pt>
    <dgm:pt modelId="{AA60E2C2-4EA2-A747-ABA5-261F0D6ABCFD}" type="sibTrans" cxnId="{096B16A2-7D40-124A-8ACE-B223E50BB8D2}">
      <dgm:prSet/>
      <dgm:spPr/>
      <dgm:t>
        <a:bodyPr/>
        <a:lstStyle/>
        <a:p>
          <a:endParaRPr lang="en-US" sz="1800">
            <a:solidFill>
              <a:schemeClr val="tx1"/>
            </a:solidFill>
          </a:endParaRPr>
        </a:p>
      </dgm:t>
    </dgm:pt>
    <dgm:pt modelId="{E4EF1FB4-0D5E-B44B-A652-828D0553C935}">
      <dgm:prSet custT="1"/>
      <dgm:spPr/>
      <dgm:t>
        <a:bodyPr/>
        <a:lstStyle/>
        <a:p>
          <a:pPr rtl="0"/>
          <a:r>
            <a:rPr lang="sk-SK" sz="1800" dirty="0" smtClean="0">
              <a:solidFill>
                <a:schemeClr val="tx1"/>
              </a:solidFill>
            </a:rPr>
            <a:t>NL khám phá và sáng tạo</a:t>
          </a:r>
          <a:endParaRPr lang="sk-SK" sz="1800" dirty="0">
            <a:solidFill>
              <a:schemeClr val="tx1"/>
            </a:solidFill>
          </a:endParaRPr>
        </a:p>
      </dgm:t>
    </dgm:pt>
    <dgm:pt modelId="{1BC758F2-17F8-E14C-B3BE-B6BB2478E1B8}" type="parTrans" cxnId="{E0512DC5-8F05-2748-B95A-14BBE9FF801F}">
      <dgm:prSet/>
      <dgm:spPr/>
      <dgm:t>
        <a:bodyPr/>
        <a:lstStyle/>
        <a:p>
          <a:endParaRPr lang="en-US"/>
        </a:p>
      </dgm:t>
    </dgm:pt>
    <dgm:pt modelId="{046B5738-9824-E741-AE9B-C22409D428A8}" type="sibTrans" cxnId="{E0512DC5-8F05-2748-B95A-14BBE9FF801F}">
      <dgm:prSet/>
      <dgm:spPr/>
      <dgm:t>
        <a:bodyPr/>
        <a:lstStyle/>
        <a:p>
          <a:endParaRPr lang="en-US"/>
        </a:p>
      </dgm:t>
    </dgm:pt>
    <dgm:pt modelId="{5C6FC099-C37C-8D47-BD41-853028E6E5E0}" type="pres">
      <dgm:prSet presAssocID="{3548F8F8-2655-AD49-BB30-CC2A2D122D7F}" presName="Name0" presStyleCnt="0">
        <dgm:presLayoutVars>
          <dgm:chPref val="1"/>
          <dgm:dir/>
          <dgm:animOne val="branch"/>
          <dgm:animLvl val="lvl"/>
          <dgm:resizeHandles/>
        </dgm:presLayoutVars>
      </dgm:prSet>
      <dgm:spPr/>
      <dgm:t>
        <a:bodyPr/>
        <a:lstStyle/>
        <a:p>
          <a:endParaRPr lang="en-US"/>
        </a:p>
      </dgm:t>
    </dgm:pt>
    <dgm:pt modelId="{B4E449B5-1AC7-9449-8DC7-6D714C358158}" type="pres">
      <dgm:prSet presAssocID="{36E97847-0E9A-5B40-8074-ADC67B948C89}" presName="vertOne" presStyleCnt="0"/>
      <dgm:spPr/>
      <dgm:t>
        <a:bodyPr/>
        <a:lstStyle/>
        <a:p>
          <a:endParaRPr lang="en-US"/>
        </a:p>
      </dgm:t>
    </dgm:pt>
    <dgm:pt modelId="{7F991075-A97A-1241-A38C-D35BE247B176}" type="pres">
      <dgm:prSet presAssocID="{36E97847-0E9A-5B40-8074-ADC67B948C89}" presName="txOne" presStyleLbl="node0" presStyleIdx="0" presStyleCnt="1" custScaleY="18427">
        <dgm:presLayoutVars>
          <dgm:chPref val="3"/>
        </dgm:presLayoutVars>
      </dgm:prSet>
      <dgm:spPr/>
      <dgm:t>
        <a:bodyPr/>
        <a:lstStyle/>
        <a:p>
          <a:endParaRPr lang="en-US"/>
        </a:p>
      </dgm:t>
    </dgm:pt>
    <dgm:pt modelId="{78405168-35B3-674F-93A2-60D868EF4D68}" type="pres">
      <dgm:prSet presAssocID="{36E97847-0E9A-5B40-8074-ADC67B948C89}" presName="parTransOne" presStyleCnt="0"/>
      <dgm:spPr/>
      <dgm:t>
        <a:bodyPr/>
        <a:lstStyle/>
        <a:p>
          <a:endParaRPr lang="en-US"/>
        </a:p>
      </dgm:t>
    </dgm:pt>
    <dgm:pt modelId="{642A9AFC-E836-9448-894B-3389E5F4DEBF}" type="pres">
      <dgm:prSet presAssocID="{36E97847-0E9A-5B40-8074-ADC67B948C89}" presName="horzOne" presStyleCnt="0"/>
      <dgm:spPr/>
      <dgm:t>
        <a:bodyPr/>
        <a:lstStyle/>
        <a:p>
          <a:endParaRPr lang="en-US"/>
        </a:p>
      </dgm:t>
    </dgm:pt>
    <dgm:pt modelId="{6F2B5203-02FF-0745-9009-0A8B11EE6CF2}" type="pres">
      <dgm:prSet presAssocID="{982E1EDB-8C75-3642-850A-B7E109D1CF66}" presName="vertTwo" presStyleCnt="0"/>
      <dgm:spPr/>
      <dgm:t>
        <a:bodyPr/>
        <a:lstStyle/>
        <a:p>
          <a:endParaRPr lang="en-US"/>
        </a:p>
      </dgm:t>
    </dgm:pt>
    <dgm:pt modelId="{941A16B8-5AE5-9B48-86C9-36B2C748B8A6}" type="pres">
      <dgm:prSet presAssocID="{982E1EDB-8C75-3642-850A-B7E109D1CF66}" presName="txTwo" presStyleLbl="node2" presStyleIdx="0" presStyleCnt="3" custScaleY="51210">
        <dgm:presLayoutVars>
          <dgm:chPref val="3"/>
        </dgm:presLayoutVars>
      </dgm:prSet>
      <dgm:spPr/>
      <dgm:t>
        <a:bodyPr/>
        <a:lstStyle/>
        <a:p>
          <a:endParaRPr lang="en-US"/>
        </a:p>
      </dgm:t>
    </dgm:pt>
    <dgm:pt modelId="{C7B67404-1DF1-4B4E-8349-3822E6FCC0E5}" type="pres">
      <dgm:prSet presAssocID="{982E1EDB-8C75-3642-850A-B7E109D1CF66}" presName="parTransTwo" presStyleCnt="0"/>
      <dgm:spPr/>
      <dgm:t>
        <a:bodyPr/>
        <a:lstStyle/>
        <a:p>
          <a:endParaRPr lang="en-US"/>
        </a:p>
      </dgm:t>
    </dgm:pt>
    <dgm:pt modelId="{A88F6B4F-27A8-814D-8978-EA2EEBA4E480}" type="pres">
      <dgm:prSet presAssocID="{982E1EDB-8C75-3642-850A-B7E109D1CF66}" presName="horzTwo" presStyleCnt="0"/>
      <dgm:spPr/>
      <dgm:t>
        <a:bodyPr/>
        <a:lstStyle/>
        <a:p>
          <a:endParaRPr lang="en-US"/>
        </a:p>
      </dgm:t>
    </dgm:pt>
    <dgm:pt modelId="{7414EBE6-F98A-974D-B7E0-71F77FE00202}" type="pres">
      <dgm:prSet presAssocID="{6603B0D4-27E5-1746-8039-A37ECA89EC86}" presName="vertThree" presStyleCnt="0"/>
      <dgm:spPr/>
      <dgm:t>
        <a:bodyPr/>
        <a:lstStyle/>
        <a:p>
          <a:endParaRPr lang="en-US"/>
        </a:p>
      </dgm:t>
    </dgm:pt>
    <dgm:pt modelId="{C64A485D-CA9F-3E4E-AAE7-47115973EAE2}" type="pres">
      <dgm:prSet presAssocID="{6603B0D4-27E5-1746-8039-A37ECA89EC86}" presName="txThree" presStyleLbl="node3" presStyleIdx="0" presStyleCnt="11" custScaleX="124657">
        <dgm:presLayoutVars>
          <dgm:chPref val="3"/>
        </dgm:presLayoutVars>
      </dgm:prSet>
      <dgm:spPr/>
      <dgm:t>
        <a:bodyPr/>
        <a:lstStyle/>
        <a:p>
          <a:endParaRPr lang="en-US"/>
        </a:p>
      </dgm:t>
    </dgm:pt>
    <dgm:pt modelId="{9836A69C-26F4-2A48-985F-85AF9C618C7E}" type="pres">
      <dgm:prSet presAssocID="{6603B0D4-27E5-1746-8039-A37ECA89EC86}" presName="horzThree" presStyleCnt="0"/>
      <dgm:spPr/>
      <dgm:t>
        <a:bodyPr/>
        <a:lstStyle/>
        <a:p>
          <a:endParaRPr lang="en-US"/>
        </a:p>
      </dgm:t>
    </dgm:pt>
    <dgm:pt modelId="{0D05CBFB-A188-0C40-849B-BA1BF21337CE}" type="pres">
      <dgm:prSet presAssocID="{0B274E8A-6860-7440-9919-0ECCC0BB4707}" presName="sibSpaceThree" presStyleCnt="0"/>
      <dgm:spPr/>
      <dgm:t>
        <a:bodyPr/>
        <a:lstStyle/>
        <a:p>
          <a:endParaRPr lang="en-US"/>
        </a:p>
      </dgm:t>
    </dgm:pt>
    <dgm:pt modelId="{D0B614C4-DF09-C946-9098-5A7D3FFFF3C1}" type="pres">
      <dgm:prSet presAssocID="{12E9E8EC-94A7-CE49-B8B8-9EC9148CA483}" presName="vertThree" presStyleCnt="0"/>
      <dgm:spPr/>
      <dgm:t>
        <a:bodyPr/>
        <a:lstStyle/>
        <a:p>
          <a:endParaRPr lang="en-US"/>
        </a:p>
      </dgm:t>
    </dgm:pt>
    <dgm:pt modelId="{765AA01E-9378-764B-8661-DA1B4F7E0081}" type="pres">
      <dgm:prSet presAssocID="{12E9E8EC-94A7-CE49-B8B8-9EC9148CA483}" presName="txThree" presStyleLbl="node3" presStyleIdx="1" presStyleCnt="11">
        <dgm:presLayoutVars>
          <dgm:chPref val="3"/>
        </dgm:presLayoutVars>
      </dgm:prSet>
      <dgm:spPr/>
      <dgm:t>
        <a:bodyPr/>
        <a:lstStyle/>
        <a:p>
          <a:endParaRPr lang="en-US"/>
        </a:p>
      </dgm:t>
    </dgm:pt>
    <dgm:pt modelId="{981EB71A-A0C6-9943-8502-02474D20C703}" type="pres">
      <dgm:prSet presAssocID="{12E9E8EC-94A7-CE49-B8B8-9EC9148CA483}" presName="horzThree" presStyleCnt="0"/>
      <dgm:spPr/>
      <dgm:t>
        <a:bodyPr/>
        <a:lstStyle/>
        <a:p>
          <a:endParaRPr lang="en-US"/>
        </a:p>
      </dgm:t>
    </dgm:pt>
    <dgm:pt modelId="{E3C12B4E-0C56-2641-B34A-4B16866FBABC}" type="pres">
      <dgm:prSet presAssocID="{08903410-7903-C34E-8054-761475FCDD97}" presName="sibSpaceThree" presStyleCnt="0"/>
      <dgm:spPr/>
      <dgm:t>
        <a:bodyPr/>
        <a:lstStyle/>
        <a:p>
          <a:endParaRPr lang="en-US"/>
        </a:p>
      </dgm:t>
    </dgm:pt>
    <dgm:pt modelId="{B654CCCC-8F9B-554C-9E20-5F7A58A5D0AE}" type="pres">
      <dgm:prSet presAssocID="{263E2E2E-2130-0648-885A-5D192D7EC200}" presName="vertThree" presStyleCnt="0"/>
      <dgm:spPr/>
      <dgm:t>
        <a:bodyPr/>
        <a:lstStyle/>
        <a:p>
          <a:endParaRPr lang="en-US"/>
        </a:p>
      </dgm:t>
    </dgm:pt>
    <dgm:pt modelId="{D6FFB7C5-5AF4-3C47-AA81-FB22C6A042D8}" type="pres">
      <dgm:prSet presAssocID="{263E2E2E-2130-0648-885A-5D192D7EC200}" presName="txThree" presStyleLbl="node3" presStyleIdx="2" presStyleCnt="11">
        <dgm:presLayoutVars>
          <dgm:chPref val="3"/>
        </dgm:presLayoutVars>
      </dgm:prSet>
      <dgm:spPr/>
      <dgm:t>
        <a:bodyPr/>
        <a:lstStyle/>
        <a:p>
          <a:endParaRPr lang="en-US"/>
        </a:p>
      </dgm:t>
    </dgm:pt>
    <dgm:pt modelId="{DBD524EC-B781-1545-A5BC-859684338A7D}" type="pres">
      <dgm:prSet presAssocID="{263E2E2E-2130-0648-885A-5D192D7EC200}" presName="horzThree" presStyleCnt="0"/>
      <dgm:spPr/>
      <dgm:t>
        <a:bodyPr/>
        <a:lstStyle/>
        <a:p>
          <a:endParaRPr lang="en-US"/>
        </a:p>
      </dgm:t>
    </dgm:pt>
    <dgm:pt modelId="{01D745B8-7CB9-2647-8245-04BB23964B3B}" type="pres">
      <dgm:prSet presAssocID="{2EDE23B5-ED28-8E49-A8CD-233C9B2234C9}" presName="sibSpaceTwo" presStyleCnt="0"/>
      <dgm:spPr/>
      <dgm:t>
        <a:bodyPr/>
        <a:lstStyle/>
        <a:p>
          <a:endParaRPr lang="en-US"/>
        </a:p>
      </dgm:t>
    </dgm:pt>
    <dgm:pt modelId="{61A973E3-3410-574D-886A-1A95E8A99C99}" type="pres">
      <dgm:prSet presAssocID="{C1EE8065-CA7A-6044-B10C-323D503B46AE}" presName="vertTwo" presStyleCnt="0"/>
      <dgm:spPr/>
      <dgm:t>
        <a:bodyPr/>
        <a:lstStyle/>
        <a:p>
          <a:endParaRPr lang="en-US"/>
        </a:p>
      </dgm:t>
    </dgm:pt>
    <dgm:pt modelId="{D53EC3B4-658F-D341-9B54-3EE944963FD1}" type="pres">
      <dgm:prSet presAssocID="{C1EE8065-CA7A-6044-B10C-323D503B46AE}" presName="txTwo" presStyleLbl="node2" presStyleIdx="1" presStyleCnt="3" custScaleY="51083">
        <dgm:presLayoutVars>
          <dgm:chPref val="3"/>
        </dgm:presLayoutVars>
      </dgm:prSet>
      <dgm:spPr/>
      <dgm:t>
        <a:bodyPr/>
        <a:lstStyle/>
        <a:p>
          <a:endParaRPr lang="en-US"/>
        </a:p>
      </dgm:t>
    </dgm:pt>
    <dgm:pt modelId="{99B2387D-D27A-AC46-8A73-00A557A6E938}" type="pres">
      <dgm:prSet presAssocID="{C1EE8065-CA7A-6044-B10C-323D503B46AE}" presName="parTransTwo" presStyleCnt="0"/>
      <dgm:spPr/>
      <dgm:t>
        <a:bodyPr/>
        <a:lstStyle/>
        <a:p>
          <a:endParaRPr lang="en-US"/>
        </a:p>
      </dgm:t>
    </dgm:pt>
    <dgm:pt modelId="{1451471B-FB68-F545-A2F5-E4637D78FCCE}" type="pres">
      <dgm:prSet presAssocID="{C1EE8065-CA7A-6044-B10C-323D503B46AE}" presName="horzTwo" presStyleCnt="0"/>
      <dgm:spPr/>
      <dgm:t>
        <a:bodyPr/>
        <a:lstStyle/>
        <a:p>
          <a:endParaRPr lang="en-US"/>
        </a:p>
      </dgm:t>
    </dgm:pt>
    <dgm:pt modelId="{15A664B1-C041-4444-9B5B-4E98540EFE22}" type="pres">
      <dgm:prSet presAssocID="{036E1FB8-C09D-9846-8CC7-38C5D359A0DF}" presName="vertThree" presStyleCnt="0"/>
      <dgm:spPr/>
      <dgm:t>
        <a:bodyPr/>
        <a:lstStyle/>
        <a:p>
          <a:endParaRPr lang="en-US"/>
        </a:p>
      </dgm:t>
    </dgm:pt>
    <dgm:pt modelId="{3DA1DC6A-D184-E54C-8EE6-C187EA9292A6}" type="pres">
      <dgm:prSet presAssocID="{036E1FB8-C09D-9846-8CC7-38C5D359A0DF}" presName="txThree" presStyleLbl="node3" presStyleIdx="3" presStyleCnt="11">
        <dgm:presLayoutVars>
          <dgm:chPref val="3"/>
        </dgm:presLayoutVars>
      </dgm:prSet>
      <dgm:spPr/>
      <dgm:t>
        <a:bodyPr/>
        <a:lstStyle/>
        <a:p>
          <a:endParaRPr lang="en-US"/>
        </a:p>
      </dgm:t>
    </dgm:pt>
    <dgm:pt modelId="{4CB76EC5-A108-B44D-BA4C-F00689E7C8A9}" type="pres">
      <dgm:prSet presAssocID="{036E1FB8-C09D-9846-8CC7-38C5D359A0DF}" presName="horzThree" presStyleCnt="0"/>
      <dgm:spPr/>
      <dgm:t>
        <a:bodyPr/>
        <a:lstStyle/>
        <a:p>
          <a:endParaRPr lang="en-US"/>
        </a:p>
      </dgm:t>
    </dgm:pt>
    <dgm:pt modelId="{CCDE7C6B-21F8-8243-9F97-2213E9BB9476}" type="pres">
      <dgm:prSet presAssocID="{6916CB62-0BBE-604E-8B33-27C89E23E4BE}" presName="sibSpaceThree" presStyleCnt="0"/>
      <dgm:spPr/>
      <dgm:t>
        <a:bodyPr/>
        <a:lstStyle/>
        <a:p>
          <a:endParaRPr lang="en-US"/>
        </a:p>
      </dgm:t>
    </dgm:pt>
    <dgm:pt modelId="{2D49D4FD-6589-6948-AA79-BA648E8A5809}" type="pres">
      <dgm:prSet presAssocID="{678456B4-C681-5746-9E70-74F4FBBE9E41}" presName="vertThree" presStyleCnt="0"/>
      <dgm:spPr/>
      <dgm:t>
        <a:bodyPr/>
        <a:lstStyle/>
        <a:p>
          <a:endParaRPr lang="en-US"/>
        </a:p>
      </dgm:t>
    </dgm:pt>
    <dgm:pt modelId="{B623D999-DA8C-6E46-8510-36E8B416D14C}" type="pres">
      <dgm:prSet presAssocID="{678456B4-C681-5746-9E70-74F4FBBE9E41}" presName="txThree" presStyleLbl="node3" presStyleIdx="4" presStyleCnt="11">
        <dgm:presLayoutVars>
          <dgm:chPref val="3"/>
        </dgm:presLayoutVars>
      </dgm:prSet>
      <dgm:spPr/>
      <dgm:t>
        <a:bodyPr/>
        <a:lstStyle/>
        <a:p>
          <a:endParaRPr lang="en-US"/>
        </a:p>
      </dgm:t>
    </dgm:pt>
    <dgm:pt modelId="{C9703AFA-BD47-3F45-95D0-C90A8BC7FB8B}" type="pres">
      <dgm:prSet presAssocID="{678456B4-C681-5746-9E70-74F4FBBE9E41}" presName="horzThree" presStyleCnt="0"/>
      <dgm:spPr/>
      <dgm:t>
        <a:bodyPr/>
        <a:lstStyle/>
        <a:p>
          <a:endParaRPr lang="en-US"/>
        </a:p>
      </dgm:t>
    </dgm:pt>
    <dgm:pt modelId="{F66B6BE9-1A78-E546-BF89-F30A834D55D9}" type="pres">
      <dgm:prSet presAssocID="{118C98E0-AE7E-6047-AD76-6F0B772ED5BA}" presName="sibSpaceThree" presStyleCnt="0"/>
      <dgm:spPr/>
      <dgm:t>
        <a:bodyPr/>
        <a:lstStyle/>
        <a:p>
          <a:endParaRPr lang="en-US"/>
        </a:p>
      </dgm:t>
    </dgm:pt>
    <dgm:pt modelId="{B60F32DB-CFC3-0242-93EA-C481CD76935D}" type="pres">
      <dgm:prSet presAssocID="{58AF71C3-16E4-DC4F-AA96-839D3615A775}" presName="vertThree" presStyleCnt="0"/>
      <dgm:spPr/>
      <dgm:t>
        <a:bodyPr/>
        <a:lstStyle/>
        <a:p>
          <a:endParaRPr lang="en-US"/>
        </a:p>
      </dgm:t>
    </dgm:pt>
    <dgm:pt modelId="{62E0FCEB-3FE5-BF43-B1C0-0CA8E8F37384}" type="pres">
      <dgm:prSet presAssocID="{58AF71C3-16E4-DC4F-AA96-839D3615A775}" presName="txThree" presStyleLbl="node3" presStyleIdx="5" presStyleCnt="11">
        <dgm:presLayoutVars>
          <dgm:chPref val="3"/>
        </dgm:presLayoutVars>
      </dgm:prSet>
      <dgm:spPr/>
      <dgm:t>
        <a:bodyPr/>
        <a:lstStyle/>
        <a:p>
          <a:endParaRPr lang="en-US"/>
        </a:p>
      </dgm:t>
    </dgm:pt>
    <dgm:pt modelId="{D9A69E1B-0801-B642-B7BC-DB86AB1C2096}" type="pres">
      <dgm:prSet presAssocID="{58AF71C3-16E4-DC4F-AA96-839D3615A775}" presName="horzThree" presStyleCnt="0"/>
      <dgm:spPr/>
      <dgm:t>
        <a:bodyPr/>
        <a:lstStyle/>
        <a:p>
          <a:endParaRPr lang="en-US"/>
        </a:p>
      </dgm:t>
    </dgm:pt>
    <dgm:pt modelId="{D88FA10E-EF8D-1742-A922-BF22D79794D6}" type="pres">
      <dgm:prSet presAssocID="{B44050E4-75EC-8F42-BA27-DB37DDF254B6}" presName="sibSpaceTwo" presStyleCnt="0"/>
      <dgm:spPr/>
      <dgm:t>
        <a:bodyPr/>
        <a:lstStyle/>
        <a:p>
          <a:endParaRPr lang="en-US"/>
        </a:p>
      </dgm:t>
    </dgm:pt>
    <dgm:pt modelId="{DF57B3EB-B15C-DD4D-9F98-3628DD39BEBC}" type="pres">
      <dgm:prSet presAssocID="{56F62D99-1478-3849-B1D5-B6377314C066}" presName="vertTwo" presStyleCnt="0"/>
      <dgm:spPr/>
      <dgm:t>
        <a:bodyPr/>
        <a:lstStyle/>
        <a:p>
          <a:endParaRPr lang="en-US"/>
        </a:p>
      </dgm:t>
    </dgm:pt>
    <dgm:pt modelId="{1C4FA952-CB2B-D14C-9599-FF57366ADD1B}" type="pres">
      <dgm:prSet presAssocID="{56F62D99-1478-3849-B1D5-B6377314C066}" presName="txTwo" presStyleLbl="node2" presStyleIdx="2" presStyleCnt="3" custScaleY="49644">
        <dgm:presLayoutVars>
          <dgm:chPref val="3"/>
        </dgm:presLayoutVars>
      </dgm:prSet>
      <dgm:spPr/>
      <dgm:t>
        <a:bodyPr/>
        <a:lstStyle/>
        <a:p>
          <a:endParaRPr lang="en-US"/>
        </a:p>
      </dgm:t>
    </dgm:pt>
    <dgm:pt modelId="{2A0EB84F-B211-8244-8964-FC8B510C0FD0}" type="pres">
      <dgm:prSet presAssocID="{56F62D99-1478-3849-B1D5-B6377314C066}" presName="parTransTwo" presStyleCnt="0"/>
      <dgm:spPr/>
      <dgm:t>
        <a:bodyPr/>
        <a:lstStyle/>
        <a:p>
          <a:endParaRPr lang="en-US"/>
        </a:p>
      </dgm:t>
    </dgm:pt>
    <dgm:pt modelId="{FA77E1CC-E984-6643-B901-202E7CB3D792}" type="pres">
      <dgm:prSet presAssocID="{56F62D99-1478-3849-B1D5-B6377314C066}" presName="horzTwo" presStyleCnt="0"/>
      <dgm:spPr/>
      <dgm:t>
        <a:bodyPr/>
        <a:lstStyle/>
        <a:p>
          <a:endParaRPr lang="en-US"/>
        </a:p>
      </dgm:t>
    </dgm:pt>
    <dgm:pt modelId="{74A80E78-0ADD-1447-80E5-64C7FD9921D9}" type="pres">
      <dgm:prSet presAssocID="{387239EB-F77E-1142-9362-4505A894EC77}" presName="vertThree" presStyleCnt="0"/>
      <dgm:spPr/>
      <dgm:t>
        <a:bodyPr/>
        <a:lstStyle/>
        <a:p>
          <a:endParaRPr lang="en-US"/>
        </a:p>
      </dgm:t>
    </dgm:pt>
    <dgm:pt modelId="{B5F8D91D-7965-C447-98A6-22DFC4324A7E}" type="pres">
      <dgm:prSet presAssocID="{387239EB-F77E-1142-9362-4505A894EC77}" presName="txThree" presStyleLbl="node3" presStyleIdx="6" presStyleCnt="11">
        <dgm:presLayoutVars>
          <dgm:chPref val="3"/>
        </dgm:presLayoutVars>
      </dgm:prSet>
      <dgm:spPr/>
      <dgm:t>
        <a:bodyPr/>
        <a:lstStyle/>
        <a:p>
          <a:endParaRPr lang="en-US"/>
        </a:p>
      </dgm:t>
    </dgm:pt>
    <dgm:pt modelId="{419CC411-362E-9443-98CD-696EDEDC0AB5}" type="pres">
      <dgm:prSet presAssocID="{387239EB-F77E-1142-9362-4505A894EC77}" presName="horzThree" presStyleCnt="0"/>
      <dgm:spPr/>
      <dgm:t>
        <a:bodyPr/>
        <a:lstStyle/>
        <a:p>
          <a:endParaRPr lang="en-US"/>
        </a:p>
      </dgm:t>
    </dgm:pt>
    <dgm:pt modelId="{868FC5AE-4190-494D-8D18-A87DD75B2136}" type="pres">
      <dgm:prSet presAssocID="{47182C33-C6A4-CB40-873C-A55BA1551CF2}" presName="sibSpaceThree" presStyleCnt="0"/>
      <dgm:spPr/>
      <dgm:t>
        <a:bodyPr/>
        <a:lstStyle/>
        <a:p>
          <a:endParaRPr lang="en-US"/>
        </a:p>
      </dgm:t>
    </dgm:pt>
    <dgm:pt modelId="{803317ED-0D61-A142-B272-1F3D9C08735C}" type="pres">
      <dgm:prSet presAssocID="{EFD299D4-D5C0-CB4F-8BBF-4934C509F2D3}" presName="vertThree" presStyleCnt="0"/>
      <dgm:spPr/>
      <dgm:t>
        <a:bodyPr/>
        <a:lstStyle/>
        <a:p>
          <a:endParaRPr lang="en-US"/>
        </a:p>
      </dgm:t>
    </dgm:pt>
    <dgm:pt modelId="{03C51501-C613-6E4F-AFBA-1FB44C7ABFC4}" type="pres">
      <dgm:prSet presAssocID="{EFD299D4-D5C0-CB4F-8BBF-4934C509F2D3}" presName="txThree" presStyleLbl="node3" presStyleIdx="7" presStyleCnt="11">
        <dgm:presLayoutVars>
          <dgm:chPref val="3"/>
        </dgm:presLayoutVars>
      </dgm:prSet>
      <dgm:spPr/>
      <dgm:t>
        <a:bodyPr/>
        <a:lstStyle/>
        <a:p>
          <a:endParaRPr lang="en-US"/>
        </a:p>
      </dgm:t>
    </dgm:pt>
    <dgm:pt modelId="{5E57A9F3-2CC4-8040-9B1B-0033B81CE231}" type="pres">
      <dgm:prSet presAssocID="{EFD299D4-D5C0-CB4F-8BBF-4934C509F2D3}" presName="horzThree" presStyleCnt="0"/>
      <dgm:spPr/>
      <dgm:t>
        <a:bodyPr/>
        <a:lstStyle/>
        <a:p>
          <a:endParaRPr lang="en-US"/>
        </a:p>
      </dgm:t>
    </dgm:pt>
    <dgm:pt modelId="{AD3035E6-A359-3B4A-B429-FCCAF3E823AA}" type="pres">
      <dgm:prSet presAssocID="{186DEA0C-94E9-7046-B82A-7935A33CE0A5}" presName="sibSpaceThree" presStyleCnt="0"/>
      <dgm:spPr/>
      <dgm:t>
        <a:bodyPr/>
        <a:lstStyle/>
        <a:p>
          <a:endParaRPr lang="en-US"/>
        </a:p>
      </dgm:t>
    </dgm:pt>
    <dgm:pt modelId="{9F837A05-FEA0-4E44-8567-FD465755DDFD}" type="pres">
      <dgm:prSet presAssocID="{33AEF546-B543-DE4E-B1FD-797D27B07CCC}" presName="vertThree" presStyleCnt="0"/>
      <dgm:spPr/>
      <dgm:t>
        <a:bodyPr/>
        <a:lstStyle/>
        <a:p>
          <a:endParaRPr lang="en-US"/>
        </a:p>
      </dgm:t>
    </dgm:pt>
    <dgm:pt modelId="{8B33C4FB-5A4C-284F-AFC2-48CF14C3F4CB}" type="pres">
      <dgm:prSet presAssocID="{33AEF546-B543-DE4E-B1FD-797D27B07CCC}" presName="txThree" presStyleLbl="node3" presStyleIdx="8" presStyleCnt="11">
        <dgm:presLayoutVars>
          <dgm:chPref val="3"/>
        </dgm:presLayoutVars>
      </dgm:prSet>
      <dgm:spPr/>
      <dgm:t>
        <a:bodyPr/>
        <a:lstStyle/>
        <a:p>
          <a:endParaRPr lang="en-US"/>
        </a:p>
      </dgm:t>
    </dgm:pt>
    <dgm:pt modelId="{940797CF-DD41-1E45-9C90-FFED011126C5}" type="pres">
      <dgm:prSet presAssocID="{33AEF546-B543-DE4E-B1FD-797D27B07CCC}" presName="horzThree" presStyleCnt="0"/>
      <dgm:spPr/>
      <dgm:t>
        <a:bodyPr/>
        <a:lstStyle/>
        <a:p>
          <a:endParaRPr lang="en-US"/>
        </a:p>
      </dgm:t>
    </dgm:pt>
    <dgm:pt modelId="{D0F160AC-3C10-E548-9410-453D7B632E1F}" type="pres">
      <dgm:prSet presAssocID="{31B116CD-EB08-2A40-AFA4-665110AEC93F}" presName="sibSpaceThree" presStyleCnt="0"/>
      <dgm:spPr/>
      <dgm:t>
        <a:bodyPr/>
        <a:lstStyle/>
        <a:p>
          <a:endParaRPr lang="en-US"/>
        </a:p>
      </dgm:t>
    </dgm:pt>
    <dgm:pt modelId="{C034597B-B8D3-FB4C-8EE5-ECE2631B300B}" type="pres">
      <dgm:prSet presAssocID="{E4EF1FB4-0D5E-B44B-A652-828D0553C935}" presName="vertThree" presStyleCnt="0"/>
      <dgm:spPr/>
    </dgm:pt>
    <dgm:pt modelId="{09A065CD-23A6-934B-8E47-DD89CFDD7530}" type="pres">
      <dgm:prSet presAssocID="{E4EF1FB4-0D5E-B44B-A652-828D0553C935}" presName="txThree" presStyleLbl="node3" presStyleIdx="9" presStyleCnt="11">
        <dgm:presLayoutVars>
          <dgm:chPref val="3"/>
        </dgm:presLayoutVars>
      </dgm:prSet>
      <dgm:spPr/>
      <dgm:t>
        <a:bodyPr/>
        <a:lstStyle/>
        <a:p>
          <a:endParaRPr lang="en-US"/>
        </a:p>
      </dgm:t>
    </dgm:pt>
    <dgm:pt modelId="{C939C2BE-D03A-C444-8CAB-CE39CD573CD2}" type="pres">
      <dgm:prSet presAssocID="{E4EF1FB4-0D5E-B44B-A652-828D0553C935}" presName="horzThree" presStyleCnt="0"/>
      <dgm:spPr/>
    </dgm:pt>
    <dgm:pt modelId="{4CEE158D-A6A2-D948-B9D9-BB8E676D5321}" type="pres">
      <dgm:prSet presAssocID="{046B5738-9824-E741-AE9B-C22409D428A8}" presName="sibSpaceThree" presStyleCnt="0"/>
      <dgm:spPr/>
    </dgm:pt>
    <dgm:pt modelId="{A0E0C6ED-E80C-BB44-95F1-E654123CB168}" type="pres">
      <dgm:prSet presAssocID="{4F808B70-52CB-7B41-8715-EF8CC1CB7FFF}" presName="vertThree" presStyleCnt="0"/>
      <dgm:spPr/>
      <dgm:t>
        <a:bodyPr/>
        <a:lstStyle/>
        <a:p>
          <a:endParaRPr lang="en-US"/>
        </a:p>
      </dgm:t>
    </dgm:pt>
    <dgm:pt modelId="{B3B975A0-4304-354E-A95D-3BF6BF14DAB2}" type="pres">
      <dgm:prSet presAssocID="{4F808B70-52CB-7B41-8715-EF8CC1CB7FFF}" presName="txThree" presStyleLbl="node3" presStyleIdx="10" presStyleCnt="11" custScaleX="125822">
        <dgm:presLayoutVars>
          <dgm:chPref val="3"/>
        </dgm:presLayoutVars>
      </dgm:prSet>
      <dgm:spPr/>
      <dgm:t>
        <a:bodyPr/>
        <a:lstStyle/>
        <a:p>
          <a:endParaRPr lang="en-US"/>
        </a:p>
      </dgm:t>
    </dgm:pt>
    <dgm:pt modelId="{AC9A8696-5F0C-D945-B7F3-19D16A9C320B}" type="pres">
      <dgm:prSet presAssocID="{4F808B70-52CB-7B41-8715-EF8CC1CB7FFF}" presName="horzThree" presStyleCnt="0"/>
      <dgm:spPr/>
      <dgm:t>
        <a:bodyPr/>
        <a:lstStyle/>
        <a:p>
          <a:endParaRPr lang="en-US"/>
        </a:p>
      </dgm:t>
    </dgm:pt>
  </dgm:ptLst>
  <dgm:cxnLst>
    <dgm:cxn modelId="{BB1A7D2C-416B-4266-AE16-12838A66AC68}" type="presOf" srcId="{C1EE8065-CA7A-6044-B10C-323D503B46AE}" destId="{D53EC3B4-658F-D341-9B54-3EE944963FD1}" srcOrd="0" destOrd="0" presId="urn:microsoft.com/office/officeart/2005/8/layout/hierarchy4"/>
    <dgm:cxn modelId="{4D747CF6-7EFB-40C3-AAF5-2B3BFCC244E5}" type="presOf" srcId="{678456B4-C681-5746-9E70-74F4FBBE9E41}" destId="{B623D999-DA8C-6E46-8510-36E8B416D14C}" srcOrd="0" destOrd="0" presId="urn:microsoft.com/office/officeart/2005/8/layout/hierarchy4"/>
    <dgm:cxn modelId="{235AA446-AE9D-6640-9C97-1ECBEACC9FD2}" srcId="{36E97847-0E9A-5B40-8074-ADC67B948C89}" destId="{982E1EDB-8C75-3642-850A-B7E109D1CF66}" srcOrd="0" destOrd="0" parTransId="{FA114407-341F-F04D-8338-54AB65DE1262}" sibTransId="{2EDE23B5-ED28-8E49-A8CD-233C9B2234C9}"/>
    <dgm:cxn modelId="{D1EC8161-7CFB-4D62-A994-1977A7F90A6A}" type="presOf" srcId="{982E1EDB-8C75-3642-850A-B7E109D1CF66}" destId="{941A16B8-5AE5-9B48-86C9-36B2C748B8A6}" srcOrd="0" destOrd="0" presId="urn:microsoft.com/office/officeart/2005/8/layout/hierarchy4"/>
    <dgm:cxn modelId="{D27D61DD-0B95-1142-BAE7-47C8FF72E5BA}" srcId="{C1EE8065-CA7A-6044-B10C-323D503B46AE}" destId="{036E1FB8-C09D-9846-8CC7-38C5D359A0DF}" srcOrd="0" destOrd="0" parTransId="{E5A4B7EC-A4A7-D940-A248-D31B6B48A2AD}" sibTransId="{6916CB62-0BBE-604E-8B33-27C89E23E4BE}"/>
    <dgm:cxn modelId="{64667BF5-B526-2F4E-96A4-EDDEDF3D9484}" srcId="{56F62D99-1478-3849-B1D5-B6377314C066}" destId="{EFD299D4-D5C0-CB4F-8BBF-4934C509F2D3}" srcOrd="1" destOrd="0" parTransId="{0AC2D30F-A6D2-7E4A-9241-370330152724}" sibTransId="{186DEA0C-94E9-7046-B82A-7935A33CE0A5}"/>
    <dgm:cxn modelId="{E0DF6729-B433-4B08-93EC-F5F88BA977EC}" type="presOf" srcId="{6603B0D4-27E5-1746-8039-A37ECA89EC86}" destId="{C64A485D-CA9F-3E4E-AAE7-47115973EAE2}" srcOrd="0" destOrd="0" presId="urn:microsoft.com/office/officeart/2005/8/layout/hierarchy4"/>
    <dgm:cxn modelId="{EAD2B06A-E47A-4BA9-B9A4-71C58FA248A9}" type="presOf" srcId="{387239EB-F77E-1142-9362-4505A894EC77}" destId="{B5F8D91D-7965-C447-98A6-22DFC4324A7E}" srcOrd="0" destOrd="0" presId="urn:microsoft.com/office/officeart/2005/8/layout/hierarchy4"/>
    <dgm:cxn modelId="{B01298A9-2E34-F543-B5DD-67DE36A47C14}" srcId="{982E1EDB-8C75-3642-850A-B7E109D1CF66}" destId="{263E2E2E-2130-0648-885A-5D192D7EC200}" srcOrd="2" destOrd="0" parTransId="{AD1A8974-75E1-334C-B0D7-2EA81920F63E}" sibTransId="{795DB87D-6396-6945-8977-DB2ADFB2ADF4}"/>
    <dgm:cxn modelId="{53BA1A46-E607-F443-95C9-A717D8196AA5}" srcId="{36E97847-0E9A-5B40-8074-ADC67B948C89}" destId="{C1EE8065-CA7A-6044-B10C-323D503B46AE}" srcOrd="1" destOrd="0" parTransId="{D8382BC7-9A67-0F44-89D8-42D1105BDCBE}" sibTransId="{B44050E4-75EC-8F42-BA27-DB37DDF254B6}"/>
    <dgm:cxn modelId="{AC40194F-83EE-C840-98BF-B64DD407B906}" srcId="{982E1EDB-8C75-3642-850A-B7E109D1CF66}" destId="{12E9E8EC-94A7-CE49-B8B8-9EC9148CA483}" srcOrd="1" destOrd="0" parTransId="{35256205-0C6E-5A4E-BFC0-192D00E01359}" sibTransId="{08903410-7903-C34E-8054-761475FCDD97}"/>
    <dgm:cxn modelId="{85CDAF2D-A143-49A4-AD88-2D07983BD901}" type="presOf" srcId="{58AF71C3-16E4-DC4F-AA96-839D3615A775}" destId="{62E0FCEB-3FE5-BF43-B1C0-0CA8E8F37384}" srcOrd="0" destOrd="0" presId="urn:microsoft.com/office/officeart/2005/8/layout/hierarchy4"/>
    <dgm:cxn modelId="{EC2346CE-70DE-442C-B5AB-31A5B4941150}" type="presOf" srcId="{33AEF546-B543-DE4E-B1FD-797D27B07CCC}" destId="{8B33C4FB-5A4C-284F-AFC2-48CF14C3F4CB}" srcOrd="0" destOrd="0" presId="urn:microsoft.com/office/officeart/2005/8/layout/hierarchy4"/>
    <dgm:cxn modelId="{35E313CC-9B2C-EA4E-A917-AF5D8CA96489}" srcId="{C1EE8065-CA7A-6044-B10C-323D503B46AE}" destId="{58AF71C3-16E4-DC4F-AA96-839D3615A775}" srcOrd="2" destOrd="0" parTransId="{4A76A105-5774-C44C-9C15-5D0295530F9A}" sibTransId="{B1A93ED9-AB5F-B34E-AC5B-2065293F4CEB}"/>
    <dgm:cxn modelId="{0577D640-98F8-0845-A0AB-52059540DD50}" srcId="{36E97847-0E9A-5B40-8074-ADC67B948C89}" destId="{56F62D99-1478-3849-B1D5-B6377314C066}" srcOrd="2" destOrd="0" parTransId="{6828EEEC-D7A1-8544-A93E-17C9A24617C6}" sibTransId="{B59A1D5C-EAA0-4D45-B4D6-C5AE3A3A9600}"/>
    <dgm:cxn modelId="{F9224C56-FE93-EA4E-B73D-C243E19DA19D}" srcId="{56F62D99-1478-3849-B1D5-B6377314C066}" destId="{33AEF546-B543-DE4E-B1FD-797D27B07CCC}" srcOrd="2" destOrd="0" parTransId="{A9453028-F739-E249-89F1-AF5E789014BB}" sibTransId="{31B116CD-EB08-2A40-AFA4-665110AEC93F}"/>
    <dgm:cxn modelId="{BE566F06-EDFE-4BBA-9277-ED35257C0EAC}" type="presOf" srcId="{4F808B70-52CB-7B41-8715-EF8CC1CB7FFF}" destId="{B3B975A0-4304-354E-A95D-3BF6BF14DAB2}" srcOrd="0" destOrd="0" presId="urn:microsoft.com/office/officeart/2005/8/layout/hierarchy4"/>
    <dgm:cxn modelId="{ADD92247-B89F-E74D-ACB7-600817AF483B}" srcId="{3548F8F8-2655-AD49-BB30-CC2A2D122D7F}" destId="{36E97847-0E9A-5B40-8074-ADC67B948C89}" srcOrd="0" destOrd="0" parTransId="{082D390D-F9A9-0A4A-ADEB-3B7179AA34BB}" sibTransId="{BAA3ACDA-122A-1740-B5AB-08773602EB6C}"/>
    <dgm:cxn modelId="{2D5C4DEA-D449-4FC2-BB42-329F52097CE3}" type="presOf" srcId="{036E1FB8-C09D-9846-8CC7-38C5D359A0DF}" destId="{3DA1DC6A-D184-E54C-8EE6-C187EA9292A6}" srcOrd="0" destOrd="0" presId="urn:microsoft.com/office/officeart/2005/8/layout/hierarchy4"/>
    <dgm:cxn modelId="{1F60FAE2-F3EB-584E-9FA7-C306C891C612}" srcId="{982E1EDB-8C75-3642-850A-B7E109D1CF66}" destId="{6603B0D4-27E5-1746-8039-A37ECA89EC86}" srcOrd="0" destOrd="0" parTransId="{94DF801E-70F4-5B45-91D0-B096067637B1}" sibTransId="{0B274E8A-6860-7440-9919-0ECCC0BB4707}"/>
    <dgm:cxn modelId="{9DA4D8B3-4AA7-4C19-86C8-23B036ECB0EF}" type="presOf" srcId="{12E9E8EC-94A7-CE49-B8B8-9EC9148CA483}" destId="{765AA01E-9378-764B-8661-DA1B4F7E0081}" srcOrd="0" destOrd="0" presId="urn:microsoft.com/office/officeart/2005/8/layout/hierarchy4"/>
    <dgm:cxn modelId="{AB21D47D-BD44-4344-89E9-332580E17756}" type="presOf" srcId="{EFD299D4-D5C0-CB4F-8BBF-4934C509F2D3}" destId="{03C51501-C613-6E4F-AFBA-1FB44C7ABFC4}" srcOrd="0" destOrd="0" presId="urn:microsoft.com/office/officeart/2005/8/layout/hierarchy4"/>
    <dgm:cxn modelId="{CC8AC8F9-1260-4AA1-8A2C-8BA4BFF3488B}" type="presOf" srcId="{56F62D99-1478-3849-B1D5-B6377314C066}" destId="{1C4FA952-CB2B-D14C-9599-FF57366ADD1B}" srcOrd="0" destOrd="0" presId="urn:microsoft.com/office/officeart/2005/8/layout/hierarchy4"/>
    <dgm:cxn modelId="{CDB38E51-2C9C-47EF-8F93-DFDEDA9DAF6B}" type="presOf" srcId="{263E2E2E-2130-0648-885A-5D192D7EC200}" destId="{D6FFB7C5-5AF4-3C47-AA81-FB22C6A042D8}" srcOrd="0" destOrd="0" presId="urn:microsoft.com/office/officeart/2005/8/layout/hierarchy4"/>
    <dgm:cxn modelId="{096B16A2-7D40-124A-8ACE-B223E50BB8D2}" srcId="{56F62D99-1478-3849-B1D5-B6377314C066}" destId="{4F808B70-52CB-7B41-8715-EF8CC1CB7FFF}" srcOrd="4" destOrd="0" parTransId="{694756C3-A58E-3841-9031-429A05C351E5}" sibTransId="{AA60E2C2-4EA2-A747-ABA5-261F0D6ABCFD}"/>
    <dgm:cxn modelId="{ADB2EA93-39FB-48FD-B63D-912C3F0E67D4}" type="presOf" srcId="{3548F8F8-2655-AD49-BB30-CC2A2D122D7F}" destId="{5C6FC099-C37C-8D47-BD41-853028E6E5E0}" srcOrd="0" destOrd="0" presId="urn:microsoft.com/office/officeart/2005/8/layout/hierarchy4"/>
    <dgm:cxn modelId="{E7AD67FF-1F7D-4734-BF0F-83B1B943339E}" type="presOf" srcId="{E4EF1FB4-0D5E-B44B-A652-828D0553C935}" destId="{09A065CD-23A6-934B-8E47-DD89CFDD7530}" srcOrd="0" destOrd="0" presId="urn:microsoft.com/office/officeart/2005/8/layout/hierarchy4"/>
    <dgm:cxn modelId="{5155A174-2195-45A8-906B-E42472FDEDC3}" type="presOf" srcId="{36E97847-0E9A-5B40-8074-ADC67B948C89}" destId="{7F991075-A97A-1241-A38C-D35BE247B176}" srcOrd="0" destOrd="0" presId="urn:microsoft.com/office/officeart/2005/8/layout/hierarchy4"/>
    <dgm:cxn modelId="{5FEB7EEB-015D-B74F-BC4D-3CA4BC93F121}" srcId="{C1EE8065-CA7A-6044-B10C-323D503B46AE}" destId="{678456B4-C681-5746-9E70-74F4FBBE9E41}" srcOrd="1" destOrd="0" parTransId="{162FA4FC-3EA7-5242-BE1F-D8048E822A5A}" sibTransId="{118C98E0-AE7E-6047-AD76-6F0B772ED5BA}"/>
    <dgm:cxn modelId="{714A5AE8-2D11-CC47-97DB-6B1986E638CF}" srcId="{56F62D99-1478-3849-B1D5-B6377314C066}" destId="{387239EB-F77E-1142-9362-4505A894EC77}" srcOrd="0" destOrd="0" parTransId="{4A51765B-3310-C040-AD9E-F60E94BC6A0F}" sibTransId="{47182C33-C6A4-CB40-873C-A55BA1551CF2}"/>
    <dgm:cxn modelId="{E0512DC5-8F05-2748-B95A-14BBE9FF801F}" srcId="{56F62D99-1478-3849-B1D5-B6377314C066}" destId="{E4EF1FB4-0D5E-B44B-A652-828D0553C935}" srcOrd="3" destOrd="0" parTransId="{1BC758F2-17F8-E14C-B3BE-B6BB2478E1B8}" sibTransId="{046B5738-9824-E741-AE9B-C22409D428A8}"/>
    <dgm:cxn modelId="{CE9E9E6A-3025-47F6-ACD5-46A860EA4272}" type="presParOf" srcId="{5C6FC099-C37C-8D47-BD41-853028E6E5E0}" destId="{B4E449B5-1AC7-9449-8DC7-6D714C358158}" srcOrd="0" destOrd="0" presId="urn:microsoft.com/office/officeart/2005/8/layout/hierarchy4"/>
    <dgm:cxn modelId="{3E97540E-FC37-4FD0-9F92-E184F3D88917}" type="presParOf" srcId="{B4E449B5-1AC7-9449-8DC7-6D714C358158}" destId="{7F991075-A97A-1241-A38C-D35BE247B176}" srcOrd="0" destOrd="0" presId="urn:microsoft.com/office/officeart/2005/8/layout/hierarchy4"/>
    <dgm:cxn modelId="{6F360D81-C51C-49F7-95C0-3BB6A8E744B4}" type="presParOf" srcId="{B4E449B5-1AC7-9449-8DC7-6D714C358158}" destId="{78405168-35B3-674F-93A2-60D868EF4D68}" srcOrd="1" destOrd="0" presId="urn:microsoft.com/office/officeart/2005/8/layout/hierarchy4"/>
    <dgm:cxn modelId="{7EC0C226-3D0F-4D79-B228-DFB0F5D0063A}" type="presParOf" srcId="{B4E449B5-1AC7-9449-8DC7-6D714C358158}" destId="{642A9AFC-E836-9448-894B-3389E5F4DEBF}" srcOrd="2" destOrd="0" presId="urn:microsoft.com/office/officeart/2005/8/layout/hierarchy4"/>
    <dgm:cxn modelId="{9D3B46E7-D3B9-4A1F-B275-B9D0333C42FD}" type="presParOf" srcId="{642A9AFC-E836-9448-894B-3389E5F4DEBF}" destId="{6F2B5203-02FF-0745-9009-0A8B11EE6CF2}" srcOrd="0" destOrd="0" presId="urn:microsoft.com/office/officeart/2005/8/layout/hierarchy4"/>
    <dgm:cxn modelId="{BD9F8580-EF9F-4319-8E05-FD250DA4CB76}" type="presParOf" srcId="{6F2B5203-02FF-0745-9009-0A8B11EE6CF2}" destId="{941A16B8-5AE5-9B48-86C9-36B2C748B8A6}" srcOrd="0" destOrd="0" presId="urn:microsoft.com/office/officeart/2005/8/layout/hierarchy4"/>
    <dgm:cxn modelId="{143DF8C3-AE74-4394-A51C-B4034870AEB2}" type="presParOf" srcId="{6F2B5203-02FF-0745-9009-0A8B11EE6CF2}" destId="{C7B67404-1DF1-4B4E-8349-3822E6FCC0E5}" srcOrd="1" destOrd="0" presId="urn:microsoft.com/office/officeart/2005/8/layout/hierarchy4"/>
    <dgm:cxn modelId="{312E96E6-272B-4B0C-9E64-2BFF653241AA}" type="presParOf" srcId="{6F2B5203-02FF-0745-9009-0A8B11EE6CF2}" destId="{A88F6B4F-27A8-814D-8978-EA2EEBA4E480}" srcOrd="2" destOrd="0" presId="urn:microsoft.com/office/officeart/2005/8/layout/hierarchy4"/>
    <dgm:cxn modelId="{58D1DCB5-EFC8-4BFE-A75F-0D62E9BC7655}" type="presParOf" srcId="{A88F6B4F-27A8-814D-8978-EA2EEBA4E480}" destId="{7414EBE6-F98A-974D-B7E0-71F77FE00202}" srcOrd="0" destOrd="0" presId="urn:microsoft.com/office/officeart/2005/8/layout/hierarchy4"/>
    <dgm:cxn modelId="{0B1FDFBF-3CB8-40C3-9E1F-EC1328685C1E}" type="presParOf" srcId="{7414EBE6-F98A-974D-B7E0-71F77FE00202}" destId="{C64A485D-CA9F-3E4E-AAE7-47115973EAE2}" srcOrd="0" destOrd="0" presId="urn:microsoft.com/office/officeart/2005/8/layout/hierarchy4"/>
    <dgm:cxn modelId="{BB902495-EA15-45A4-A242-E82A493D35C5}" type="presParOf" srcId="{7414EBE6-F98A-974D-B7E0-71F77FE00202}" destId="{9836A69C-26F4-2A48-985F-85AF9C618C7E}" srcOrd="1" destOrd="0" presId="urn:microsoft.com/office/officeart/2005/8/layout/hierarchy4"/>
    <dgm:cxn modelId="{349D1612-A89B-4744-ABB4-C39705B42B90}" type="presParOf" srcId="{A88F6B4F-27A8-814D-8978-EA2EEBA4E480}" destId="{0D05CBFB-A188-0C40-849B-BA1BF21337CE}" srcOrd="1" destOrd="0" presId="urn:microsoft.com/office/officeart/2005/8/layout/hierarchy4"/>
    <dgm:cxn modelId="{4C911CF5-1C04-4164-B651-BE61341BC185}" type="presParOf" srcId="{A88F6B4F-27A8-814D-8978-EA2EEBA4E480}" destId="{D0B614C4-DF09-C946-9098-5A7D3FFFF3C1}" srcOrd="2" destOrd="0" presId="urn:microsoft.com/office/officeart/2005/8/layout/hierarchy4"/>
    <dgm:cxn modelId="{F3DE4C28-BBED-4E71-86BE-BA9706E86373}" type="presParOf" srcId="{D0B614C4-DF09-C946-9098-5A7D3FFFF3C1}" destId="{765AA01E-9378-764B-8661-DA1B4F7E0081}" srcOrd="0" destOrd="0" presId="urn:microsoft.com/office/officeart/2005/8/layout/hierarchy4"/>
    <dgm:cxn modelId="{02201E0B-E50B-47AA-975B-7D8FAEEB0032}" type="presParOf" srcId="{D0B614C4-DF09-C946-9098-5A7D3FFFF3C1}" destId="{981EB71A-A0C6-9943-8502-02474D20C703}" srcOrd="1" destOrd="0" presId="urn:microsoft.com/office/officeart/2005/8/layout/hierarchy4"/>
    <dgm:cxn modelId="{8A6F6DE9-245A-4A81-9FA1-266CEC53AD11}" type="presParOf" srcId="{A88F6B4F-27A8-814D-8978-EA2EEBA4E480}" destId="{E3C12B4E-0C56-2641-B34A-4B16866FBABC}" srcOrd="3" destOrd="0" presId="urn:microsoft.com/office/officeart/2005/8/layout/hierarchy4"/>
    <dgm:cxn modelId="{CC34D031-7AE9-4770-80C7-6D1C7F1AB9C2}" type="presParOf" srcId="{A88F6B4F-27A8-814D-8978-EA2EEBA4E480}" destId="{B654CCCC-8F9B-554C-9E20-5F7A58A5D0AE}" srcOrd="4" destOrd="0" presId="urn:microsoft.com/office/officeart/2005/8/layout/hierarchy4"/>
    <dgm:cxn modelId="{C5332971-3980-4EF5-8447-FE15AB01A068}" type="presParOf" srcId="{B654CCCC-8F9B-554C-9E20-5F7A58A5D0AE}" destId="{D6FFB7C5-5AF4-3C47-AA81-FB22C6A042D8}" srcOrd="0" destOrd="0" presId="urn:microsoft.com/office/officeart/2005/8/layout/hierarchy4"/>
    <dgm:cxn modelId="{BBAF0825-35DC-490A-8E5D-44E34B128B1A}" type="presParOf" srcId="{B654CCCC-8F9B-554C-9E20-5F7A58A5D0AE}" destId="{DBD524EC-B781-1545-A5BC-859684338A7D}" srcOrd="1" destOrd="0" presId="urn:microsoft.com/office/officeart/2005/8/layout/hierarchy4"/>
    <dgm:cxn modelId="{D687ABD6-88EC-4749-B4A4-D4D7AD2D4A85}" type="presParOf" srcId="{642A9AFC-E836-9448-894B-3389E5F4DEBF}" destId="{01D745B8-7CB9-2647-8245-04BB23964B3B}" srcOrd="1" destOrd="0" presId="urn:microsoft.com/office/officeart/2005/8/layout/hierarchy4"/>
    <dgm:cxn modelId="{636CC4DB-CAEB-47C1-83F3-0B24E6A99AFC}" type="presParOf" srcId="{642A9AFC-E836-9448-894B-3389E5F4DEBF}" destId="{61A973E3-3410-574D-886A-1A95E8A99C99}" srcOrd="2" destOrd="0" presId="urn:microsoft.com/office/officeart/2005/8/layout/hierarchy4"/>
    <dgm:cxn modelId="{F464AB13-720E-4BE8-954C-5913A41CBDBE}" type="presParOf" srcId="{61A973E3-3410-574D-886A-1A95E8A99C99}" destId="{D53EC3B4-658F-D341-9B54-3EE944963FD1}" srcOrd="0" destOrd="0" presId="urn:microsoft.com/office/officeart/2005/8/layout/hierarchy4"/>
    <dgm:cxn modelId="{CA3DC2F5-6C1D-4F49-B9ED-1C0BBAFC12AC}" type="presParOf" srcId="{61A973E3-3410-574D-886A-1A95E8A99C99}" destId="{99B2387D-D27A-AC46-8A73-00A557A6E938}" srcOrd="1" destOrd="0" presId="urn:microsoft.com/office/officeart/2005/8/layout/hierarchy4"/>
    <dgm:cxn modelId="{A8F22713-740E-430F-B30D-DDD0EF43A137}" type="presParOf" srcId="{61A973E3-3410-574D-886A-1A95E8A99C99}" destId="{1451471B-FB68-F545-A2F5-E4637D78FCCE}" srcOrd="2" destOrd="0" presId="urn:microsoft.com/office/officeart/2005/8/layout/hierarchy4"/>
    <dgm:cxn modelId="{6574A16F-B23E-4208-A802-7C2BDF7CD9AA}" type="presParOf" srcId="{1451471B-FB68-F545-A2F5-E4637D78FCCE}" destId="{15A664B1-C041-4444-9B5B-4E98540EFE22}" srcOrd="0" destOrd="0" presId="urn:microsoft.com/office/officeart/2005/8/layout/hierarchy4"/>
    <dgm:cxn modelId="{B1AFF8BA-A8D0-4BF5-891E-E43D467D26D5}" type="presParOf" srcId="{15A664B1-C041-4444-9B5B-4E98540EFE22}" destId="{3DA1DC6A-D184-E54C-8EE6-C187EA9292A6}" srcOrd="0" destOrd="0" presId="urn:microsoft.com/office/officeart/2005/8/layout/hierarchy4"/>
    <dgm:cxn modelId="{4B439639-E234-44BB-920D-F04FC2714DC9}" type="presParOf" srcId="{15A664B1-C041-4444-9B5B-4E98540EFE22}" destId="{4CB76EC5-A108-B44D-BA4C-F00689E7C8A9}" srcOrd="1" destOrd="0" presId="urn:microsoft.com/office/officeart/2005/8/layout/hierarchy4"/>
    <dgm:cxn modelId="{BBF8E1A2-E324-4510-A84A-F5847518B760}" type="presParOf" srcId="{1451471B-FB68-F545-A2F5-E4637D78FCCE}" destId="{CCDE7C6B-21F8-8243-9F97-2213E9BB9476}" srcOrd="1" destOrd="0" presId="urn:microsoft.com/office/officeart/2005/8/layout/hierarchy4"/>
    <dgm:cxn modelId="{EC60752B-B7CD-4553-BB85-35DD3771C4E9}" type="presParOf" srcId="{1451471B-FB68-F545-A2F5-E4637D78FCCE}" destId="{2D49D4FD-6589-6948-AA79-BA648E8A5809}" srcOrd="2" destOrd="0" presId="urn:microsoft.com/office/officeart/2005/8/layout/hierarchy4"/>
    <dgm:cxn modelId="{FA5AA1F5-9660-405A-8D66-735DF5E0CF2D}" type="presParOf" srcId="{2D49D4FD-6589-6948-AA79-BA648E8A5809}" destId="{B623D999-DA8C-6E46-8510-36E8B416D14C}" srcOrd="0" destOrd="0" presId="urn:microsoft.com/office/officeart/2005/8/layout/hierarchy4"/>
    <dgm:cxn modelId="{75125CFF-C3B3-4EBE-A154-015066A83300}" type="presParOf" srcId="{2D49D4FD-6589-6948-AA79-BA648E8A5809}" destId="{C9703AFA-BD47-3F45-95D0-C90A8BC7FB8B}" srcOrd="1" destOrd="0" presId="urn:microsoft.com/office/officeart/2005/8/layout/hierarchy4"/>
    <dgm:cxn modelId="{C17A4B68-346F-4701-B484-648713AC047D}" type="presParOf" srcId="{1451471B-FB68-F545-A2F5-E4637D78FCCE}" destId="{F66B6BE9-1A78-E546-BF89-F30A834D55D9}" srcOrd="3" destOrd="0" presId="urn:microsoft.com/office/officeart/2005/8/layout/hierarchy4"/>
    <dgm:cxn modelId="{E71AB33F-846F-47A0-8561-02B4C25B17D0}" type="presParOf" srcId="{1451471B-FB68-F545-A2F5-E4637D78FCCE}" destId="{B60F32DB-CFC3-0242-93EA-C481CD76935D}" srcOrd="4" destOrd="0" presId="urn:microsoft.com/office/officeart/2005/8/layout/hierarchy4"/>
    <dgm:cxn modelId="{4C7D3C34-FB6C-4ACD-857C-CD2F7AEEE7C0}" type="presParOf" srcId="{B60F32DB-CFC3-0242-93EA-C481CD76935D}" destId="{62E0FCEB-3FE5-BF43-B1C0-0CA8E8F37384}" srcOrd="0" destOrd="0" presId="urn:microsoft.com/office/officeart/2005/8/layout/hierarchy4"/>
    <dgm:cxn modelId="{B8F08CEA-735E-4998-AB9D-7E6B4464F680}" type="presParOf" srcId="{B60F32DB-CFC3-0242-93EA-C481CD76935D}" destId="{D9A69E1B-0801-B642-B7BC-DB86AB1C2096}" srcOrd="1" destOrd="0" presId="urn:microsoft.com/office/officeart/2005/8/layout/hierarchy4"/>
    <dgm:cxn modelId="{8B05AF47-B19C-437E-B182-31A64B2F72E2}" type="presParOf" srcId="{642A9AFC-E836-9448-894B-3389E5F4DEBF}" destId="{D88FA10E-EF8D-1742-A922-BF22D79794D6}" srcOrd="3" destOrd="0" presId="urn:microsoft.com/office/officeart/2005/8/layout/hierarchy4"/>
    <dgm:cxn modelId="{77CC4E3A-5596-4DAD-B1B4-E2F4259C162A}" type="presParOf" srcId="{642A9AFC-E836-9448-894B-3389E5F4DEBF}" destId="{DF57B3EB-B15C-DD4D-9F98-3628DD39BEBC}" srcOrd="4" destOrd="0" presId="urn:microsoft.com/office/officeart/2005/8/layout/hierarchy4"/>
    <dgm:cxn modelId="{349B869C-2E9A-4EFD-A0E9-0E9BD2F5C784}" type="presParOf" srcId="{DF57B3EB-B15C-DD4D-9F98-3628DD39BEBC}" destId="{1C4FA952-CB2B-D14C-9599-FF57366ADD1B}" srcOrd="0" destOrd="0" presId="urn:microsoft.com/office/officeart/2005/8/layout/hierarchy4"/>
    <dgm:cxn modelId="{B17AAEAD-2DA5-427F-815B-4FD1BBE1AF55}" type="presParOf" srcId="{DF57B3EB-B15C-DD4D-9F98-3628DD39BEBC}" destId="{2A0EB84F-B211-8244-8964-FC8B510C0FD0}" srcOrd="1" destOrd="0" presId="urn:microsoft.com/office/officeart/2005/8/layout/hierarchy4"/>
    <dgm:cxn modelId="{E924EDF2-7A1A-4A26-9936-F2425805424A}" type="presParOf" srcId="{DF57B3EB-B15C-DD4D-9F98-3628DD39BEBC}" destId="{FA77E1CC-E984-6643-B901-202E7CB3D792}" srcOrd="2" destOrd="0" presId="urn:microsoft.com/office/officeart/2005/8/layout/hierarchy4"/>
    <dgm:cxn modelId="{9C9EE61F-EF9B-4E48-94C8-E17DB253BBF8}" type="presParOf" srcId="{FA77E1CC-E984-6643-B901-202E7CB3D792}" destId="{74A80E78-0ADD-1447-80E5-64C7FD9921D9}" srcOrd="0" destOrd="0" presId="urn:microsoft.com/office/officeart/2005/8/layout/hierarchy4"/>
    <dgm:cxn modelId="{54DC862B-4040-4BF3-941F-55FD3F18E95E}" type="presParOf" srcId="{74A80E78-0ADD-1447-80E5-64C7FD9921D9}" destId="{B5F8D91D-7965-C447-98A6-22DFC4324A7E}" srcOrd="0" destOrd="0" presId="urn:microsoft.com/office/officeart/2005/8/layout/hierarchy4"/>
    <dgm:cxn modelId="{77DC48F3-BBBE-44A7-B1F9-4E9435244621}" type="presParOf" srcId="{74A80E78-0ADD-1447-80E5-64C7FD9921D9}" destId="{419CC411-362E-9443-98CD-696EDEDC0AB5}" srcOrd="1" destOrd="0" presId="urn:microsoft.com/office/officeart/2005/8/layout/hierarchy4"/>
    <dgm:cxn modelId="{6DA6B122-F78C-44DA-96FA-DFA724CF0352}" type="presParOf" srcId="{FA77E1CC-E984-6643-B901-202E7CB3D792}" destId="{868FC5AE-4190-494D-8D18-A87DD75B2136}" srcOrd="1" destOrd="0" presId="urn:microsoft.com/office/officeart/2005/8/layout/hierarchy4"/>
    <dgm:cxn modelId="{AC7D1C56-1776-4899-ADB0-735F5AD2F4A6}" type="presParOf" srcId="{FA77E1CC-E984-6643-B901-202E7CB3D792}" destId="{803317ED-0D61-A142-B272-1F3D9C08735C}" srcOrd="2" destOrd="0" presId="urn:microsoft.com/office/officeart/2005/8/layout/hierarchy4"/>
    <dgm:cxn modelId="{90750B78-B574-4E0C-8C14-BAAE771AC9DD}" type="presParOf" srcId="{803317ED-0D61-A142-B272-1F3D9C08735C}" destId="{03C51501-C613-6E4F-AFBA-1FB44C7ABFC4}" srcOrd="0" destOrd="0" presId="urn:microsoft.com/office/officeart/2005/8/layout/hierarchy4"/>
    <dgm:cxn modelId="{083A4605-6200-4056-8CF0-5681683D43A4}" type="presParOf" srcId="{803317ED-0D61-A142-B272-1F3D9C08735C}" destId="{5E57A9F3-2CC4-8040-9B1B-0033B81CE231}" srcOrd="1" destOrd="0" presId="urn:microsoft.com/office/officeart/2005/8/layout/hierarchy4"/>
    <dgm:cxn modelId="{90FF2605-860F-4D6D-9FBB-D6445C99AE45}" type="presParOf" srcId="{FA77E1CC-E984-6643-B901-202E7CB3D792}" destId="{AD3035E6-A359-3B4A-B429-FCCAF3E823AA}" srcOrd="3" destOrd="0" presId="urn:microsoft.com/office/officeart/2005/8/layout/hierarchy4"/>
    <dgm:cxn modelId="{EB09B817-6096-4A2C-BED8-CEDBB15F073A}" type="presParOf" srcId="{FA77E1CC-E984-6643-B901-202E7CB3D792}" destId="{9F837A05-FEA0-4E44-8567-FD465755DDFD}" srcOrd="4" destOrd="0" presId="urn:microsoft.com/office/officeart/2005/8/layout/hierarchy4"/>
    <dgm:cxn modelId="{E9E76A1C-8B9A-4F1E-8732-884A6B1AD29E}" type="presParOf" srcId="{9F837A05-FEA0-4E44-8567-FD465755DDFD}" destId="{8B33C4FB-5A4C-284F-AFC2-48CF14C3F4CB}" srcOrd="0" destOrd="0" presId="urn:microsoft.com/office/officeart/2005/8/layout/hierarchy4"/>
    <dgm:cxn modelId="{002B8EE1-F780-4016-826F-6B560D385DF2}" type="presParOf" srcId="{9F837A05-FEA0-4E44-8567-FD465755DDFD}" destId="{940797CF-DD41-1E45-9C90-FFED011126C5}" srcOrd="1" destOrd="0" presId="urn:microsoft.com/office/officeart/2005/8/layout/hierarchy4"/>
    <dgm:cxn modelId="{577B0B03-145C-4371-9EFD-CF712CEEF4EC}" type="presParOf" srcId="{FA77E1CC-E984-6643-B901-202E7CB3D792}" destId="{D0F160AC-3C10-E548-9410-453D7B632E1F}" srcOrd="5" destOrd="0" presId="urn:microsoft.com/office/officeart/2005/8/layout/hierarchy4"/>
    <dgm:cxn modelId="{8FF29C7F-3B06-4282-B59F-45C901A1829F}" type="presParOf" srcId="{FA77E1CC-E984-6643-B901-202E7CB3D792}" destId="{C034597B-B8D3-FB4C-8EE5-ECE2631B300B}" srcOrd="6" destOrd="0" presId="urn:microsoft.com/office/officeart/2005/8/layout/hierarchy4"/>
    <dgm:cxn modelId="{6AB576E2-F65D-424F-8221-40DB31B4CA11}" type="presParOf" srcId="{C034597B-B8D3-FB4C-8EE5-ECE2631B300B}" destId="{09A065CD-23A6-934B-8E47-DD89CFDD7530}" srcOrd="0" destOrd="0" presId="urn:microsoft.com/office/officeart/2005/8/layout/hierarchy4"/>
    <dgm:cxn modelId="{65065526-629B-43FF-B8DA-B6521B32F917}" type="presParOf" srcId="{C034597B-B8D3-FB4C-8EE5-ECE2631B300B}" destId="{C939C2BE-D03A-C444-8CAB-CE39CD573CD2}" srcOrd="1" destOrd="0" presId="urn:microsoft.com/office/officeart/2005/8/layout/hierarchy4"/>
    <dgm:cxn modelId="{8EE4F9DD-E44B-42D8-AD4E-16507B2C5CAA}" type="presParOf" srcId="{FA77E1CC-E984-6643-B901-202E7CB3D792}" destId="{4CEE158D-A6A2-D948-B9D9-BB8E676D5321}" srcOrd="7" destOrd="0" presId="urn:microsoft.com/office/officeart/2005/8/layout/hierarchy4"/>
    <dgm:cxn modelId="{D3E584EE-E7B6-449C-B962-F42020A23912}" type="presParOf" srcId="{FA77E1CC-E984-6643-B901-202E7CB3D792}" destId="{A0E0C6ED-E80C-BB44-95F1-E654123CB168}" srcOrd="8" destOrd="0" presId="urn:microsoft.com/office/officeart/2005/8/layout/hierarchy4"/>
    <dgm:cxn modelId="{6F70B9AA-1A4F-4600-879E-016664771D4B}" type="presParOf" srcId="{A0E0C6ED-E80C-BB44-95F1-E654123CB168}" destId="{B3B975A0-4304-354E-A95D-3BF6BF14DAB2}" srcOrd="0" destOrd="0" presId="urn:microsoft.com/office/officeart/2005/8/layout/hierarchy4"/>
    <dgm:cxn modelId="{7ED25EB0-DF26-4F83-B0D1-1A27700330E8}" type="presParOf" srcId="{A0E0C6ED-E80C-BB44-95F1-E654123CB168}" destId="{AC9A8696-5F0C-D945-B7F3-19D16A9C320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EE3E81F-3E0C-9A4C-8213-CEA45A396651}" type="doc">
      <dgm:prSet loTypeId="urn:microsoft.com/office/officeart/2005/8/layout/cycle4#2" loCatId="" qsTypeId="urn:microsoft.com/office/officeart/2005/8/quickstyle/simple4" qsCatId="simple" csTypeId="urn:microsoft.com/office/officeart/2005/8/colors/colorful2" csCatId="colorful" phldr="1"/>
      <dgm:spPr/>
      <dgm:t>
        <a:bodyPr/>
        <a:lstStyle/>
        <a:p>
          <a:endParaRPr lang="en-US"/>
        </a:p>
      </dgm:t>
    </dgm:pt>
    <dgm:pt modelId="{71320D79-E230-5241-A719-50A0D04E41B3}">
      <dgm:prSet/>
      <dgm:spPr/>
      <dgm:t>
        <a:bodyPr/>
        <a:lstStyle/>
        <a:p>
          <a:pPr rtl="0"/>
          <a:r>
            <a:rPr lang="sk-SK" b="1" dirty="0" smtClean="0">
              <a:solidFill>
                <a:srgbClr val="FFFF00"/>
              </a:solidFill>
            </a:rPr>
            <a:t>Năng lực đặc thù (HĐTNST)</a:t>
          </a:r>
          <a:endParaRPr lang="sk-SK" dirty="0">
            <a:solidFill>
              <a:srgbClr val="FFFF00"/>
            </a:solidFill>
          </a:endParaRPr>
        </a:p>
      </dgm:t>
    </dgm:pt>
    <dgm:pt modelId="{698A67EB-4846-EF4F-9751-DDD3C8108FEC}" type="parTrans" cxnId="{1C11A7FD-99CD-D34D-9D1F-06D2ED68B1D6}">
      <dgm:prSet/>
      <dgm:spPr/>
      <dgm:t>
        <a:bodyPr/>
        <a:lstStyle/>
        <a:p>
          <a:endParaRPr lang="en-US"/>
        </a:p>
      </dgm:t>
    </dgm:pt>
    <dgm:pt modelId="{F4AB76E2-7E78-6145-B6CF-741F28F0A1F8}" type="sibTrans" cxnId="{1C11A7FD-99CD-D34D-9D1F-06D2ED68B1D6}">
      <dgm:prSet/>
      <dgm:spPr/>
      <dgm:t>
        <a:bodyPr/>
        <a:lstStyle/>
        <a:p>
          <a:endParaRPr lang="en-US"/>
        </a:p>
      </dgm:t>
    </dgm:pt>
    <dgm:pt modelId="{1D5A6FDE-0E6A-4344-B27D-FBE0989D37A8}">
      <dgm:prSet custT="1"/>
      <dgm:spPr/>
      <dgm:t>
        <a:bodyPr/>
        <a:lstStyle/>
        <a:p>
          <a:pPr rtl="0"/>
          <a:r>
            <a:rPr lang="ro-RO" sz="2200" dirty="0" smtClean="0"/>
            <a:t>NL tổ chức HĐ</a:t>
          </a:r>
          <a:endParaRPr lang="ro-RO" sz="2200" dirty="0"/>
        </a:p>
      </dgm:t>
    </dgm:pt>
    <dgm:pt modelId="{5A6B253E-2951-FF4D-BA98-7E15394A251C}" type="parTrans" cxnId="{3B48E407-9F72-4747-BA2E-FF0F2BB8999D}">
      <dgm:prSet/>
      <dgm:spPr/>
      <dgm:t>
        <a:bodyPr/>
        <a:lstStyle/>
        <a:p>
          <a:endParaRPr lang="en-US"/>
        </a:p>
      </dgm:t>
    </dgm:pt>
    <dgm:pt modelId="{7748E9B9-947F-9746-B5D6-BA9C4C221033}" type="sibTrans" cxnId="{3B48E407-9F72-4747-BA2E-FF0F2BB8999D}">
      <dgm:prSet/>
      <dgm:spPr/>
      <dgm:t>
        <a:bodyPr/>
        <a:lstStyle/>
        <a:p>
          <a:endParaRPr lang="en-US"/>
        </a:p>
      </dgm:t>
    </dgm:pt>
    <dgm:pt modelId="{FE4D9FC8-26EB-F844-8167-9AEE93B8626F}">
      <dgm:prSet/>
      <dgm:spPr/>
      <dgm:t>
        <a:bodyPr/>
        <a:lstStyle/>
        <a:p>
          <a:pPr rtl="0"/>
          <a:r>
            <a:rPr lang="ro-RO" b="1" dirty="0" smtClean="0">
              <a:solidFill>
                <a:schemeClr val="bg1"/>
              </a:solidFill>
            </a:rPr>
            <a:t>Năng lực  công cụ</a:t>
          </a:r>
          <a:r>
            <a:rPr lang="ro-RO" dirty="0" smtClean="0">
              <a:solidFill>
                <a:schemeClr val="bg1"/>
              </a:solidFill>
            </a:rPr>
            <a:t> </a:t>
          </a:r>
          <a:endParaRPr lang="ro-RO" dirty="0">
            <a:solidFill>
              <a:schemeClr val="bg1"/>
            </a:solidFill>
          </a:endParaRPr>
        </a:p>
      </dgm:t>
    </dgm:pt>
    <dgm:pt modelId="{953B24FC-A538-6B47-B987-6B5F1D9F6CCF}" type="parTrans" cxnId="{62E893A6-42B6-BF41-9035-58B5CD4C59D4}">
      <dgm:prSet/>
      <dgm:spPr/>
      <dgm:t>
        <a:bodyPr/>
        <a:lstStyle/>
        <a:p>
          <a:endParaRPr lang="en-US"/>
        </a:p>
      </dgm:t>
    </dgm:pt>
    <dgm:pt modelId="{3E544133-8944-044A-B8E2-0EC7F970A305}" type="sibTrans" cxnId="{62E893A6-42B6-BF41-9035-58B5CD4C59D4}">
      <dgm:prSet/>
      <dgm:spPr/>
      <dgm:t>
        <a:bodyPr/>
        <a:lstStyle/>
        <a:p>
          <a:endParaRPr lang="en-US"/>
        </a:p>
      </dgm:t>
    </dgm:pt>
    <dgm:pt modelId="{57126ED9-668D-C244-AC6E-523ECEE1AD50}">
      <dgm:prSet custT="1"/>
      <dgm:spPr/>
      <dgm:t>
        <a:bodyPr/>
        <a:lstStyle/>
        <a:p>
          <a:pPr rtl="0"/>
          <a:r>
            <a:rPr lang="ro-RO" sz="2200" dirty="0" smtClean="0"/>
            <a:t>NL ngôn ngữ</a:t>
          </a:r>
          <a:endParaRPr lang="ro-RO" sz="2200" dirty="0"/>
        </a:p>
      </dgm:t>
    </dgm:pt>
    <dgm:pt modelId="{D6C36FFE-ABEB-4441-9E99-8438CB2E59B4}" type="parTrans" cxnId="{86BC791C-41DC-3448-ACC8-92CC0AEB15AF}">
      <dgm:prSet/>
      <dgm:spPr/>
      <dgm:t>
        <a:bodyPr/>
        <a:lstStyle/>
        <a:p>
          <a:endParaRPr lang="en-US"/>
        </a:p>
      </dgm:t>
    </dgm:pt>
    <dgm:pt modelId="{FEB21732-F24D-9643-BD4E-E68716662C66}" type="sibTrans" cxnId="{86BC791C-41DC-3448-ACC8-92CC0AEB15AF}">
      <dgm:prSet/>
      <dgm:spPr/>
      <dgm:t>
        <a:bodyPr/>
        <a:lstStyle/>
        <a:p>
          <a:endParaRPr lang="en-US"/>
        </a:p>
      </dgm:t>
    </dgm:pt>
    <dgm:pt modelId="{877B1EFA-3B69-A84F-A27C-941AE9CCD952}">
      <dgm:prSet custT="1"/>
      <dgm:spPr/>
      <dgm:t>
        <a:bodyPr/>
        <a:lstStyle/>
        <a:p>
          <a:pPr rtl="0"/>
          <a:r>
            <a:rPr lang="ro-RO" sz="2200" dirty="0" smtClean="0"/>
            <a:t>NL tính toán</a:t>
          </a:r>
          <a:endParaRPr lang="ro-RO" sz="2200" dirty="0"/>
        </a:p>
      </dgm:t>
    </dgm:pt>
    <dgm:pt modelId="{D06AB562-46C8-C040-967F-33AAFDC8192D}" type="parTrans" cxnId="{4BB63E8E-35F5-B844-8983-EE91EB7A39C9}">
      <dgm:prSet/>
      <dgm:spPr/>
      <dgm:t>
        <a:bodyPr/>
        <a:lstStyle/>
        <a:p>
          <a:endParaRPr lang="en-US"/>
        </a:p>
      </dgm:t>
    </dgm:pt>
    <dgm:pt modelId="{A5C862C1-AA5F-2C4D-B8B4-E72FDCE81720}" type="sibTrans" cxnId="{4BB63E8E-35F5-B844-8983-EE91EB7A39C9}">
      <dgm:prSet/>
      <dgm:spPr/>
      <dgm:t>
        <a:bodyPr/>
        <a:lstStyle/>
        <a:p>
          <a:endParaRPr lang="en-US"/>
        </a:p>
      </dgm:t>
    </dgm:pt>
    <dgm:pt modelId="{5B9BFAD2-6D5D-754D-AAE0-E2D992852EB9}">
      <dgm:prSet/>
      <dgm:spPr/>
      <dgm:t>
        <a:bodyPr/>
        <a:lstStyle/>
        <a:p>
          <a:pPr rtl="0"/>
          <a:r>
            <a:rPr lang="ro-RO" b="1" dirty="0" smtClean="0">
              <a:solidFill>
                <a:srgbClr val="0000FF"/>
              </a:solidFill>
            </a:rPr>
            <a:t>Năng lực chung sống</a:t>
          </a:r>
          <a:r>
            <a:rPr lang="ro-RO" dirty="0" smtClean="0">
              <a:solidFill>
                <a:srgbClr val="0000FF"/>
              </a:solidFill>
            </a:rPr>
            <a:t> </a:t>
          </a:r>
          <a:endParaRPr lang="ro-RO" dirty="0">
            <a:solidFill>
              <a:srgbClr val="0000FF"/>
            </a:solidFill>
          </a:endParaRPr>
        </a:p>
      </dgm:t>
    </dgm:pt>
    <dgm:pt modelId="{44E84ED1-B68F-884F-B97B-DEA04245526F}" type="parTrans" cxnId="{39C8181E-0CA7-384F-BB72-9B4D8CDF4A94}">
      <dgm:prSet/>
      <dgm:spPr/>
      <dgm:t>
        <a:bodyPr/>
        <a:lstStyle/>
        <a:p>
          <a:endParaRPr lang="en-US"/>
        </a:p>
      </dgm:t>
    </dgm:pt>
    <dgm:pt modelId="{8F3F0F0B-3AF1-A147-989A-62B5595C482E}" type="sibTrans" cxnId="{39C8181E-0CA7-384F-BB72-9B4D8CDF4A94}">
      <dgm:prSet/>
      <dgm:spPr/>
      <dgm:t>
        <a:bodyPr/>
        <a:lstStyle/>
        <a:p>
          <a:endParaRPr lang="en-US"/>
        </a:p>
      </dgm:t>
    </dgm:pt>
    <dgm:pt modelId="{9AC73CEB-7398-EB43-ADA0-D18D36006498}">
      <dgm:prSet custT="1"/>
      <dgm:spPr/>
      <dgm:t>
        <a:bodyPr/>
        <a:lstStyle/>
        <a:p>
          <a:pPr rtl="0"/>
          <a:r>
            <a:rPr lang="ro-RO" sz="2200" dirty="0" smtClean="0"/>
            <a:t>NL giao tiếp</a:t>
          </a:r>
          <a:endParaRPr lang="ro-RO" sz="2200" dirty="0"/>
        </a:p>
      </dgm:t>
    </dgm:pt>
    <dgm:pt modelId="{0D96B4F7-F70A-194B-925B-A5CB422014E7}" type="parTrans" cxnId="{5BD45139-75C4-0F4F-B9D6-669A537DFD19}">
      <dgm:prSet/>
      <dgm:spPr/>
      <dgm:t>
        <a:bodyPr/>
        <a:lstStyle/>
        <a:p>
          <a:endParaRPr lang="en-US"/>
        </a:p>
      </dgm:t>
    </dgm:pt>
    <dgm:pt modelId="{01E6EF45-2D3B-1248-A1F2-817311F0739A}" type="sibTrans" cxnId="{5BD45139-75C4-0F4F-B9D6-669A537DFD19}">
      <dgm:prSet/>
      <dgm:spPr/>
      <dgm:t>
        <a:bodyPr/>
        <a:lstStyle/>
        <a:p>
          <a:endParaRPr lang="en-US"/>
        </a:p>
      </dgm:t>
    </dgm:pt>
    <dgm:pt modelId="{81B64578-0053-3C45-8020-F70F3DBC4D23}">
      <dgm:prSet/>
      <dgm:spPr/>
      <dgm:t>
        <a:bodyPr/>
        <a:lstStyle/>
        <a:p>
          <a:pPr rtl="0"/>
          <a:r>
            <a:rPr lang="ro-RO" b="1" dirty="0" smtClean="0">
              <a:solidFill>
                <a:srgbClr val="008000"/>
              </a:solidFill>
            </a:rPr>
            <a:t>Năng lực phát triển bản thân</a:t>
          </a:r>
          <a:r>
            <a:rPr lang="ro-RO" dirty="0" smtClean="0">
              <a:solidFill>
                <a:srgbClr val="008000"/>
              </a:solidFill>
            </a:rPr>
            <a:t> </a:t>
          </a:r>
          <a:endParaRPr lang="ro-RO" dirty="0">
            <a:solidFill>
              <a:srgbClr val="008000"/>
            </a:solidFill>
          </a:endParaRPr>
        </a:p>
      </dgm:t>
    </dgm:pt>
    <dgm:pt modelId="{886D94EE-D5B6-6F4D-B045-F47AFCA3DEDA}" type="parTrans" cxnId="{3E3472A2-746C-6845-BCBB-2DBA7FF68D7E}">
      <dgm:prSet/>
      <dgm:spPr/>
      <dgm:t>
        <a:bodyPr/>
        <a:lstStyle/>
        <a:p>
          <a:endParaRPr lang="en-US"/>
        </a:p>
      </dgm:t>
    </dgm:pt>
    <dgm:pt modelId="{FCB7C7AB-FF59-A845-9162-C63000A01AB3}" type="sibTrans" cxnId="{3E3472A2-746C-6845-BCBB-2DBA7FF68D7E}">
      <dgm:prSet/>
      <dgm:spPr/>
      <dgm:t>
        <a:bodyPr/>
        <a:lstStyle/>
        <a:p>
          <a:endParaRPr lang="en-US"/>
        </a:p>
      </dgm:t>
    </dgm:pt>
    <dgm:pt modelId="{B76B70A2-0165-4345-9BF9-8AEBA178A535}">
      <dgm:prSet custT="1"/>
      <dgm:spPr/>
      <dgm:t>
        <a:bodyPr/>
        <a:lstStyle/>
        <a:p>
          <a:pPr rtl="0"/>
          <a:r>
            <a:rPr lang="ro-RO" sz="2200" dirty="0" smtClean="0"/>
            <a:t>Tự chủ: tự học, tự quản lý, tự chăm sóc...</a:t>
          </a:r>
          <a:endParaRPr lang="ro-RO" sz="2200" dirty="0"/>
        </a:p>
      </dgm:t>
    </dgm:pt>
    <dgm:pt modelId="{7188A466-7AA0-3743-AEC3-BA21A7A7BB2B}" type="parTrans" cxnId="{031C6868-117F-6346-AC23-5CA114889038}">
      <dgm:prSet/>
      <dgm:spPr/>
      <dgm:t>
        <a:bodyPr/>
        <a:lstStyle/>
        <a:p>
          <a:endParaRPr lang="en-US"/>
        </a:p>
      </dgm:t>
    </dgm:pt>
    <dgm:pt modelId="{6C9D369F-D325-3C49-A79B-AA51082A9EF9}" type="sibTrans" cxnId="{031C6868-117F-6346-AC23-5CA114889038}">
      <dgm:prSet/>
      <dgm:spPr/>
      <dgm:t>
        <a:bodyPr/>
        <a:lstStyle/>
        <a:p>
          <a:endParaRPr lang="en-US"/>
        </a:p>
      </dgm:t>
    </dgm:pt>
    <dgm:pt modelId="{5D763637-AA1B-C644-95F2-CA74156BDC5B}">
      <dgm:prSet custT="1"/>
      <dgm:spPr/>
      <dgm:t>
        <a:bodyPr/>
        <a:lstStyle/>
        <a:p>
          <a:pPr rtl="0"/>
          <a:r>
            <a:rPr lang="ro-RO" sz="2200" dirty="0" smtClean="0"/>
            <a:t>NL ICT</a:t>
          </a:r>
          <a:endParaRPr lang="ro-RO" sz="2200" dirty="0"/>
        </a:p>
      </dgm:t>
    </dgm:pt>
    <dgm:pt modelId="{721F4CD3-63F6-D241-820E-B2EB18C0F131}" type="parTrans" cxnId="{637DA72F-F10F-1A48-9BAA-A4822FACDD9D}">
      <dgm:prSet/>
      <dgm:spPr/>
      <dgm:t>
        <a:bodyPr/>
        <a:lstStyle/>
        <a:p>
          <a:endParaRPr lang="en-US"/>
        </a:p>
      </dgm:t>
    </dgm:pt>
    <dgm:pt modelId="{B3D90EC6-D9A6-BF45-AC8D-1006FEC9120B}" type="sibTrans" cxnId="{637DA72F-F10F-1A48-9BAA-A4822FACDD9D}">
      <dgm:prSet/>
      <dgm:spPr/>
      <dgm:t>
        <a:bodyPr/>
        <a:lstStyle/>
        <a:p>
          <a:endParaRPr lang="en-US"/>
        </a:p>
      </dgm:t>
    </dgm:pt>
    <dgm:pt modelId="{1D15B369-48E7-0247-8BEC-9D738A956CAF}">
      <dgm:prSet custT="1"/>
      <dgm:spPr/>
      <dgm:t>
        <a:bodyPr/>
        <a:lstStyle/>
        <a:p>
          <a:pPr rtl="0"/>
          <a:r>
            <a:rPr lang="ro-RO" sz="2200" dirty="0" smtClean="0"/>
            <a:t>NL hợp tác</a:t>
          </a:r>
          <a:endParaRPr lang="ro-RO" sz="2200" dirty="0"/>
        </a:p>
      </dgm:t>
    </dgm:pt>
    <dgm:pt modelId="{5E4DE50D-82AC-E143-847E-5845266835C2}" type="parTrans" cxnId="{18400308-E1C4-A742-A978-F90B82E3FBA4}">
      <dgm:prSet/>
      <dgm:spPr/>
      <dgm:t>
        <a:bodyPr/>
        <a:lstStyle/>
        <a:p>
          <a:endParaRPr lang="en-US"/>
        </a:p>
      </dgm:t>
    </dgm:pt>
    <dgm:pt modelId="{BDD665D1-A5DA-764B-B461-6A5A078EEE5A}" type="sibTrans" cxnId="{18400308-E1C4-A742-A978-F90B82E3FBA4}">
      <dgm:prSet/>
      <dgm:spPr/>
      <dgm:t>
        <a:bodyPr/>
        <a:lstStyle/>
        <a:p>
          <a:endParaRPr lang="en-US"/>
        </a:p>
      </dgm:t>
    </dgm:pt>
    <dgm:pt modelId="{696DF672-A590-6945-9403-3FBBF5332F77}">
      <dgm:prSet custT="1"/>
      <dgm:spPr/>
      <dgm:t>
        <a:bodyPr/>
        <a:lstStyle/>
        <a:p>
          <a:pPr rtl="0"/>
          <a:r>
            <a:rPr lang="ro-RO" sz="2200" dirty="0" smtClean="0"/>
            <a:t>NL tự nhận thức và tích cực hóa bản thân</a:t>
          </a:r>
          <a:endParaRPr lang="ro-RO" sz="2200" dirty="0"/>
        </a:p>
      </dgm:t>
    </dgm:pt>
    <dgm:pt modelId="{A3370A40-44B2-2449-96D0-9CF0EEA45176}" type="parTrans" cxnId="{743D60B4-F17A-4745-8433-17F7609E18E5}">
      <dgm:prSet/>
      <dgm:spPr/>
      <dgm:t>
        <a:bodyPr/>
        <a:lstStyle/>
        <a:p>
          <a:endParaRPr lang="en-US"/>
        </a:p>
      </dgm:t>
    </dgm:pt>
    <dgm:pt modelId="{DD90858D-EEAA-2144-A0BA-88D00CB3ED0A}" type="sibTrans" cxnId="{743D60B4-F17A-4745-8433-17F7609E18E5}">
      <dgm:prSet/>
      <dgm:spPr/>
      <dgm:t>
        <a:bodyPr/>
        <a:lstStyle/>
        <a:p>
          <a:endParaRPr lang="en-US"/>
        </a:p>
      </dgm:t>
    </dgm:pt>
    <dgm:pt modelId="{123A3024-C5AA-8241-B74A-3C361CE8BBE1}">
      <dgm:prSet custT="1"/>
      <dgm:spPr/>
      <dgm:t>
        <a:bodyPr/>
        <a:lstStyle/>
        <a:p>
          <a:pPr rtl="0"/>
          <a:r>
            <a:rPr lang="ro-RO" sz="2200" b="0" i="0" dirty="0" smtClean="0"/>
            <a:t>NL thẩm mỹ</a:t>
          </a:r>
          <a:endParaRPr lang="ro-RO" sz="2200" b="0" i="0" dirty="0"/>
        </a:p>
      </dgm:t>
    </dgm:pt>
    <dgm:pt modelId="{4B5981DE-C0B9-1748-AF88-982D128E4811}" type="parTrans" cxnId="{F43D0B13-238D-F048-8956-479722716D14}">
      <dgm:prSet/>
      <dgm:spPr/>
      <dgm:t>
        <a:bodyPr/>
        <a:lstStyle/>
        <a:p>
          <a:endParaRPr lang="en-US"/>
        </a:p>
      </dgm:t>
    </dgm:pt>
    <dgm:pt modelId="{8D6CD901-C601-B948-A9EC-7709DCF2B60F}" type="sibTrans" cxnId="{F43D0B13-238D-F048-8956-479722716D14}">
      <dgm:prSet/>
      <dgm:spPr/>
      <dgm:t>
        <a:bodyPr/>
        <a:lstStyle/>
        <a:p>
          <a:endParaRPr lang="en-US"/>
        </a:p>
      </dgm:t>
    </dgm:pt>
    <dgm:pt modelId="{22834AE5-FF9B-5243-9D9A-2014DAEFC340}">
      <dgm:prSet custT="1"/>
      <dgm:spPr/>
      <dgm:t>
        <a:bodyPr/>
        <a:lstStyle/>
        <a:p>
          <a:pPr rtl="0"/>
          <a:r>
            <a:rPr lang="ro-RO" sz="2200" dirty="0" smtClean="0"/>
            <a:t>NL GQVĐNL sáng tạo</a:t>
          </a:r>
          <a:endParaRPr lang="ro-RO" sz="2200" dirty="0"/>
        </a:p>
      </dgm:t>
    </dgm:pt>
    <dgm:pt modelId="{9A20940D-FF75-6D4C-BE51-2B09B2E8CD9A}" type="parTrans" cxnId="{9D011DFF-8364-004F-9B7F-F3F22F1D7263}">
      <dgm:prSet/>
      <dgm:spPr/>
      <dgm:t>
        <a:bodyPr/>
        <a:lstStyle/>
        <a:p>
          <a:endParaRPr lang="en-US"/>
        </a:p>
      </dgm:t>
    </dgm:pt>
    <dgm:pt modelId="{F6A06FE2-59DD-C44C-B565-F9B8532A6A77}" type="sibTrans" cxnId="{9D011DFF-8364-004F-9B7F-F3F22F1D7263}">
      <dgm:prSet/>
      <dgm:spPr/>
      <dgm:t>
        <a:bodyPr/>
        <a:lstStyle/>
        <a:p>
          <a:endParaRPr lang="en-US"/>
        </a:p>
      </dgm:t>
    </dgm:pt>
    <dgm:pt modelId="{8D04F893-2D37-EB4A-8BA0-F84BD4E437A5}">
      <dgm:prSet custT="1"/>
      <dgm:spPr/>
      <dgm:t>
        <a:bodyPr/>
        <a:lstStyle/>
        <a:p>
          <a:pPr rtl="0"/>
          <a:r>
            <a:rPr lang="ro-RO" sz="2200" dirty="0" smtClean="0"/>
            <a:t>NL quản lý cuộc sống</a:t>
          </a:r>
          <a:endParaRPr lang="ro-RO" sz="2200" dirty="0"/>
        </a:p>
      </dgm:t>
    </dgm:pt>
    <dgm:pt modelId="{C44AF81A-5A94-5D4C-A442-C2F2FF3D230C}" type="parTrans" cxnId="{27B77D58-0935-0D46-B12D-E5806344BD00}">
      <dgm:prSet/>
      <dgm:spPr/>
      <dgm:t>
        <a:bodyPr/>
        <a:lstStyle/>
        <a:p>
          <a:endParaRPr lang="en-US"/>
        </a:p>
      </dgm:t>
    </dgm:pt>
    <dgm:pt modelId="{90FD2ACF-F723-6345-8B98-94E618E8CB77}" type="sibTrans" cxnId="{27B77D58-0935-0D46-B12D-E5806344BD00}">
      <dgm:prSet/>
      <dgm:spPr/>
      <dgm:t>
        <a:bodyPr/>
        <a:lstStyle/>
        <a:p>
          <a:endParaRPr lang="en-US"/>
        </a:p>
      </dgm:t>
    </dgm:pt>
    <dgm:pt modelId="{BCE907A1-7811-BA4B-BE0A-C21A13EF4A4B}">
      <dgm:prSet custT="1"/>
      <dgm:spPr/>
      <dgm:t>
        <a:bodyPr/>
        <a:lstStyle/>
        <a:p>
          <a:pPr rtl="0"/>
          <a:r>
            <a:rPr lang="ro-RO" sz="2200" dirty="0" smtClean="0"/>
            <a:t>NL định hướng và lựa chọn NN</a:t>
          </a:r>
          <a:endParaRPr lang="ro-RO" sz="2200" dirty="0"/>
        </a:p>
      </dgm:t>
    </dgm:pt>
    <dgm:pt modelId="{035697B5-7176-F743-9148-84B741172F16}" type="parTrans" cxnId="{2EF1366B-C9AE-204B-AE62-24600057E524}">
      <dgm:prSet/>
      <dgm:spPr/>
      <dgm:t>
        <a:bodyPr/>
        <a:lstStyle/>
        <a:p>
          <a:endParaRPr lang="en-US"/>
        </a:p>
      </dgm:t>
    </dgm:pt>
    <dgm:pt modelId="{762B77CE-9B0A-EE44-8E86-EDD1077E0EBE}" type="sibTrans" cxnId="{2EF1366B-C9AE-204B-AE62-24600057E524}">
      <dgm:prSet/>
      <dgm:spPr/>
      <dgm:t>
        <a:bodyPr/>
        <a:lstStyle/>
        <a:p>
          <a:endParaRPr lang="en-US"/>
        </a:p>
      </dgm:t>
    </dgm:pt>
    <dgm:pt modelId="{1C97A1C7-D34F-A54A-8B54-2DC547338DBD}">
      <dgm:prSet custT="1"/>
      <dgm:spPr/>
      <dgm:t>
        <a:bodyPr/>
        <a:lstStyle/>
        <a:p>
          <a:pPr rtl="0"/>
          <a:r>
            <a:rPr lang="ro-RO" sz="2200" b="0" i="0" dirty="0" smtClean="0"/>
            <a:t>NL thể chất</a:t>
          </a:r>
          <a:endParaRPr lang="ro-RO" sz="2200" b="0" i="0" dirty="0"/>
        </a:p>
      </dgm:t>
    </dgm:pt>
    <dgm:pt modelId="{12793203-3CF5-8C4F-B33C-6EA3ED46B4AE}" type="parTrans" cxnId="{AD095DE5-4BA5-2345-AC82-C6ADD276DADF}">
      <dgm:prSet/>
      <dgm:spPr/>
      <dgm:t>
        <a:bodyPr/>
        <a:lstStyle/>
        <a:p>
          <a:endParaRPr lang="en-US"/>
        </a:p>
      </dgm:t>
    </dgm:pt>
    <dgm:pt modelId="{706A0F86-12D6-E94F-BD81-984728E00D72}" type="sibTrans" cxnId="{AD095DE5-4BA5-2345-AC82-C6ADD276DADF}">
      <dgm:prSet/>
      <dgm:spPr/>
      <dgm:t>
        <a:bodyPr/>
        <a:lstStyle/>
        <a:p>
          <a:endParaRPr lang="en-US"/>
        </a:p>
      </dgm:t>
    </dgm:pt>
    <dgm:pt modelId="{91F1CA45-EF22-BE49-B8C3-C6D5C362C61A}" type="pres">
      <dgm:prSet presAssocID="{4EE3E81F-3E0C-9A4C-8213-CEA45A396651}" presName="cycleMatrixDiagram" presStyleCnt="0">
        <dgm:presLayoutVars>
          <dgm:chMax val="1"/>
          <dgm:dir/>
          <dgm:animLvl val="lvl"/>
          <dgm:resizeHandles val="exact"/>
        </dgm:presLayoutVars>
      </dgm:prSet>
      <dgm:spPr/>
      <dgm:t>
        <a:bodyPr/>
        <a:lstStyle/>
        <a:p>
          <a:endParaRPr lang="en-US"/>
        </a:p>
      </dgm:t>
    </dgm:pt>
    <dgm:pt modelId="{2DDA707F-79C8-7945-B784-23A403FA5B3B}" type="pres">
      <dgm:prSet presAssocID="{4EE3E81F-3E0C-9A4C-8213-CEA45A396651}" presName="children" presStyleCnt="0"/>
      <dgm:spPr/>
    </dgm:pt>
    <dgm:pt modelId="{2D4071E8-BC8D-BF4E-9468-B5FF41D54281}" type="pres">
      <dgm:prSet presAssocID="{4EE3E81F-3E0C-9A4C-8213-CEA45A396651}" presName="child1group" presStyleCnt="0"/>
      <dgm:spPr/>
    </dgm:pt>
    <dgm:pt modelId="{2E79399D-F65D-E94D-BC6C-59A64C14F0F8}" type="pres">
      <dgm:prSet presAssocID="{4EE3E81F-3E0C-9A4C-8213-CEA45A396651}" presName="child1" presStyleLbl="bgAcc1" presStyleIdx="0" presStyleCnt="4" custScaleX="218936" custScaleY="151023" custLinFactNeighborX="-2400" custLinFactNeighborY="20997"/>
      <dgm:spPr/>
      <dgm:t>
        <a:bodyPr/>
        <a:lstStyle/>
        <a:p>
          <a:endParaRPr lang="en-US"/>
        </a:p>
      </dgm:t>
    </dgm:pt>
    <dgm:pt modelId="{E5A359F7-507F-8147-A381-A8CB94FD79E5}" type="pres">
      <dgm:prSet presAssocID="{4EE3E81F-3E0C-9A4C-8213-CEA45A396651}" presName="child1Text" presStyleLbl="bgAcc1" presStyleIdx="0" presStyleCnt="4">
        <dgm:presLayoutVars>
          <dgm:bulletEnabled val="1"/>
        </dgm:presLayoutVars>
      </dgm:prSet>
      <dgm:spPr/>
      <dgm:t>
        <a:bodyPr/>
        <a:lstStyle/>
        <a:p>
          <a:endParaRPr lang="en-US"/>
        </a:p>
      </dgm:t>
    </dgm:pt>
    <dgm:pt modelId="{FC7DB6C1-1EA4-CC4C-9249-ACFE2C7081E1}" type="pres">
      <dgm:prSet presAssocID="{4EE3E81F-3E0C-9A4C-8213-CEA45A396651}" presName="child2group" presStyleCnt="0"/>
      <dgm:spPr/>
    </dgm:pt>
    <dgm:pt modelId="{836C26B2-FB40-8942-8533-4926978C61C7}" type="pres">
      <dgm:prSet presAssocID="{4EE3E81F-3E0C-9A4C-8213-CEA45A396651}" presName="child2" presStyleLbl="bgAcc1" presStyleIdx="1" presStyleCnt="4" custScaleX="144307" custLinFactNeighborX="-5600" custLinFactNeighborY="18527"/>
      <dgm:spPr/>
      <dgm:t>
        <a:bodyPr/>
        <a:lstStyle/>
        <a:p>
          <a:endParaRPr lang="en-US"/>
        </a:p>
      </dgm:t>
    </dgm:pt>
    <dgm:pt modelId="{3565BB94-5047-4D47-AC84-C1D155D1A173}" type="pres">
      <dgm:prSet presAssocID="{4EE3E81F-3E0C-9A4C-8213-CEA45A396651}" presName="child2Text" presStyleLbl="bgAcc1" presStyleIdx="1" presStyleCnt="4">
        <dgm:presLayoutVars>
          <dgm:bulletEnabled val="1"/>
        </dgm:presLayoutVars>
      </dgm:prSet>
      <dgm:spPr/>
      <dgm:t>
        <a:bodyPr/>
        <a:lstStyle/>
        <a:p>
          <a:endParaRPr lang="en-US"/>
        </a:p>
      </dgm:t>
    </dgm:pt>
    <dgm:pt modelId="{62F8A154-3A52-3F45-811B-1A1D64F7D9CB}" type="pres">
      <dgm:prSet presAssocID="{4EE3E81F-3E0C-9A4C-8213-CEA45A396651}" presName="child3group" presStyleCnt="0"/>
      <dgm:spPr/>
    </dgm:pt>
    <dgm:pt modelId="{66212982-72CE-C64C-914E-AC183E4C3FD1}" type="pres">
      <dgm:prSet presAssocID="{4EE3E81F-3E0C-9A4C-8213-CEA45A396651}" presName="child3" presStyleLbl="bgAcc1" presStyleIdx="2" presStyleCnt="4" custScaleX="130608" custLinFactNeighborX="1826" custLinFactNeighborY="-13586"/>
      <dgm:spPr/>
      <dgm:t>
        <a:bodyPr/>
        <a:lstStyle/>
        <a:p>
          <a:endParaRPr lang="en-US"/>
        </a:p>
      </dgm:t>
    </dgm:pt>
    <dgm:pt modelId="{D6FB26F8-6FE8-954A-8339-4D13D6200703}" type="pres">
      <dgm:prSet presAssocID="{4EE3E81F-3E0C-9A4C-8213-CEA45A396651}" presName="child3Text" presStyleLbl="bgAcc1" presStyleIdx="2" presStyleCnt="4">
        <dgm:presLayoutVars>
          <dgm:bulletEnabled val="1"/>
        </dgm:presLayoutVars>
      </dgm:prSet>
      <dgm:spPr/>
      <dgm:t>
        <a:bodyPr/>
        <a:lstStyle/>
        <a:p>
          <a:endParaRPr lang="en-US"/>
        </a:p>
      </dgm:t>
    </dgm:pt>
    <dgm:pt modelId="{4D426171-283D-4644-8A7F-74DC0AE4C118}" type="pres">
      <dgm:prSet presAssocID="{4EE3E81F-3E0C-9A4C-8213-CEA45A396651}" presName="child4group" presStyleCnt="0"/>
      <dgm:spPr/>
    </dgm:pt>
    <dgm:pt modelId="{943C7DC8-7395-6A43-95CF-3D7B528B8689}" type="pres">
      <dgm:prSet presAssocID="{4EE3E81F-3E0C-9A4C-8213-CEA45A396651}" presName="child4" presStyleLbl="bgAcc1" presStyleIdx="3" presStyleCnt="4" custScaleX="260938" custScaleY="119733" custLinFactNeighborX="11199" custLinFactNeighborY="-19762"/>
      <dgm:spPr/>
      <dgm:t>
        <a:bodyPr/>
        <a:lstStyle/>
        <a:p>
          <a:endParaRPr lang="en-US"/>
        </a:p>
      </dgm:t>
    </dgm:pt>
    <dgm:pt modelId="{8D416834-E126-134C-AA74-E5868A1CF33A}" type="pres">
      <dgm:prSet presAssocID="{4EE3E81F-3E0C-9A4C-8213-CEA45A396651}" presName="child4Text" presStyleLbl="bgAcc1" presStyleIdx="3" presStyleCnt="4">
        <dgm:presLayoutVars>
          <dgm:bulletEnabled val="1"/>
        </dgm:presLayoutVars>
      </dgm:prSet>
      <dgm:spPr/>
      <dgm:t>
        <a:bodyPr/>
        <a:lstStyle/>
        <a:p>
          <a:endParaRPr lang="en-US"/>
        </a:p>
      </dgm:t>
    </dgm:pt>
    <dgm:pt modelId="{2F89D0CE-9AE6-E34C-803F-7913925616E7}" type="pres">
      <dgm:prSet presAssocID="{4EE3E81F-3E0C-9A4C-8213-CEA45A396651}" presName="childPlaceholder" presStyleCnt="0"/>
      <dgm:spPr/>
    </dgm:pt>
    <dgm:pt modelId="{720BEED0-620D-8948-ABB9-791D11EDBF9B}" type="pres">
      <dgm:prSet presAssocID="{4EE3E81F-3E0C-9A4C-8213-CEA45A396651}" presName="circle" presStyleCnt="0"/>
      <dgm:spPr/>
    </dgm:pt>
    <dgm:pt modelId="{FC2D162B-41E3-E64E-8675-88CE3FDEC6E4}" type="pres">
      <dgm:prSet presAssocID="{4EE3E81F-3E0C-9A4C-8213-CEA45A396651}" presName="quadrant1" presStyleLbl="node1" presStyleIdx="0" presStyleCnt="4">
        <dgm:presLayoutVars>
          <dgm:chMax val="1"/>
          <dgm:bulletEnabled val="1"/>
        </dgm:presLayoutVars>
      </dgm:prSet>
      <dgm:spPr/>
      <dgm:t>
        <a:bodyPr/>
        <a:lstStyle/>
        <a:p>
          <a:endParaRPr lang="en-US"/>
        </a:p>
      </dgm:t>
    </dgm:pt>
    <dgm:pt modelId="{0EB24919-F0D1-DE41-9848-5373309279BA}" type="pres">
      <dgm:prSet presAssocID="{4EE3E81F-3E0C-9A4C-8213-CEA45A396651}" presName="quadrant2" presStyleLbl="node1" presStyleIdx="1" presStyleCnt="4" custLinFactNeighborY="669">
        <dgm:presLayoutVars>
          <dgm:chMax val="1"/>
          <dgm:bulletEnabled val="1"/>
        </dgm:presLayoutVars>
      </dgm:prSet>
      <dgm:spPr/>
      <dgm:t>
        <a:bodyPr/>
        <a:lstStyle/>
        <a:p>
          <a:endParaRPr lang="en-US"/>
        </a:p>
      </dgm:t>
    </dgm:pt>
    <dgm:pt modelId="{43978C51-CC1C-614E-929D-A3E86D4AC79E}" type="pres">
      <dgm:prSet presAssocID="{4EE3E81F-3E0C-9A4C-8213-CEA45A396651}" presName="quadrant3" presStyleLbl="node1" presStyleIdx="2" presStyleCnt="4">
        <dgm:presLayoutVars>
          <dgm:chMax val="1"/>
          <dgm:bulletEnabled val="1"/>
        </dgm:presLayoutVars>
      </dgm:prSet>
      <dgm:spPr/>
      <dgm:t>
        <a:bodyPr/>
        <a:lstStyle/>
        <a:p>
          <a:endParaRPr lang="en-US"/>
        </a:p>
      </dgm:t>
    </dgm:pt>
    <dgm:pt modelId="{DBEB8597-DDA5-3546-A98D-4A4D6BA324A5}" type="pres">
      <dgm:prSet presAssocID="{4EE3E81F-3E0C-9A4C-8213-CEA45A396651}" presName="quadrant4" presStyleLbl="node1" presStyleIdx="3" presStyleCnt="4">
        <dgm:presLayoutVars>
          <dgm:chMax val="1"/>
          <dgm:bulletEnabled val="1"/>
        </dgm:presLayoutVars>
      </dgm:prSet>
      <dgm:spPr/>
      <dgm:t>
        <a:bodyPr/>
        <a:lstStyle/>
        <a:p>
          <a:endParaRPr lang="en-US"/>
        </a:p>
      </dgm:t>
    </dgm:pt>
    <dgm:pt modelId="{146CB344-D391-0A4E-8015-AB77216C3D6C}" type="pres">
      <dgm:prSet presAssocID="{4EE3E81F-3E0C-9A4C-8213-CEA45A396651}" presName="quadrantPlaceholder" presStyleCnt="0"/>
      <dgm:spPr/>
    </dgm:pt>
    <dgm:pt modelId="{701396B3-45FA-2240-9BDB-3514197A8392}" type="pres">
      <dgm:prSet presAssocID="{4EE3E81F-3E0C-9A4C-8213-CEA45A396651}" presName="center1" presStyleLbl="fgShp" presStyleIdx="0" presStyleCnt="2"/>
      <dgm:spPr/>
    </dgm:pt>
    <dgm:pt modelId="{DC973BD8-0C73-2E4E-89D5-89926619B472}" type="pres">
      <dgm:prSet presAssocID="{4EE3E81F-3E0C-9A4C-8213-CEA45A396651}" presName="center2" presStyleLbl="fgShp" presStyleIdx="1" presStyleCnt="2"/>
      <dgm:spPr/>
    </dgm:pt>
  </dgm:ptLst>
  <dgm:cxnLst>
    <dgm:cxn modelId="{3E3472A2-746C-6845-BCBB-2DBA7FF68D7E}" srcId="{4EE3E81F-3E0C-9A4C-8213-CEA45A396651}" destId="{81B64578-0053-3C45-8020-F70F3DBC4D23}" srcOrd="3" destOrd="0" parTransId="{886D94EE-D5B6-6F4D-B045-F47AFCA3DEDA}" sibTransId="{FCB7C7AB-FF59-A845-9162-C63000A01AB3}"/>
    <dgm:cxn modelId="{50B2D06C-C04B-4248-9CA9-800A86DE34C6}" type="presOf" srcId="{71320D79-E230-5241-A719-50A0D04E41B3}" destId="{FC2D162B-41E3-E64E-8675-88CE3FDEC6E4}" srcOrd="0" destOrd="0" presId="urn:microsoft.com/office/officeart/2005/8/layout/cycle4#2"/>
    <dgm:cxn modelId="{5722810F-BC16-4718-A321-0ED8AAE77056}" type="presOf" srcId="{1D15B369-48E7-0247-8BEC-9D738A956CAF}" destId="{D6FB26F8-6FE8-954A-8339-4D13D6200703}" srcOrd="1" destOrd="1" presId="urn:microsoft.com/office/officeart/2005/8/layout/cycle4#2"/>
    <dgm:cxn modelId="{23CA906A-09B7-4044-8BE3-A849ACFEB364}" type="presOf" srcId="{1D5A6FDE-0E6A-4344-B27D-FBE0989D37A8}" destId="{2E79399D-F65D-E94D-BC6C-59A64C14F0F8}" srcOrd="0" destOrd="0" presId="urn:microsoft.com/office/officeart/2005/8/layout/cycle4#2"/>
    <dgm:cxn modelId="{51F47A8C-8AD8-4553-81E9-3CC18779C29F}" type="presOf" srcId="{877B1EFA-3B69-A84F-A27C-941AE9CCD952}" destId="{836C26B2-FB40-8942-8533-4926978C61C7}" srcOrd="0" destOrd="1" presId="urn:microsoft.com/office/officeart/2005/8/layout/cycle4#2"/>
    <dgm:cxn modelId="{AD095DE5-4BA5-2345-AC82-C6ADD276DADF}" srcId="{81B64578-0053-3C45-8020-F70F3DBC4D23}" destId="{1C97A1C7-D34F-A54A-8B54-2DC547338DBD}" srcOrd="3" destOrd="0" parTransId="{12793203-3CF5-8C4F-B33C-6EA3ED46B4AE}" sibTransId="{706A0F86-12D6-E94F-BD81-984728E00D72}"/>
    <dgm:cxn modelId="{F836596E-8E12-4408-8F64-261DCFE35665}" type="presOf" srcId="{57126ED9-668D-C244-AC6E-523ECEE1AD50}" destId="{836C26B2-FB40-8942-8533-4926978C61C7}" srcOrd="0" destOrd="0" presId="urn:microsoft.com/office/officeart/2005/8/layout/cycle4#2"/>
    <dgm:cxn modelId="{86BC791C-41DC-3448-ACC8-92CC0AEB15AF}" srcId="{FE4D9FC8-26EB-F844-8167-9AEE93B8626F}" destId="{57126ED9-668D-C244-AC6E-523ECEE1AD50}" srcOrd="0" destOrd="0" parTransId="{D6C36FFE-ABEB-4441-9E99-8438CB2E59B4}" sibTransId="{FEB21732-F24D-9643-BD4E-E68716662C66}"/>
    <dgm:cxn modelId="{18400308-E1C4-A742-A978-F90B82E3FBA4}" srcId="{5B9BFAD2-6D5D-754D-AAE0-E2D992852EB9}" destId="{1D15B369-48E7-0247-8BEC-9D738A956CAF}" srcOrd="1" destOrd="0" parTransId="{5E4DE50D-82AC-E143-847E-5845266835C2}" sibTransId="{BDD665D1-A5DA-764B-B461-6A5A078EEE5A}"/>
    <dgm:cxn modelId="{2EF1366B-C9AE-204B-AE62-24600057E524}" srcId="{71320D79-E230-5241-A719-50A0D04E41B3}" destId="{BCE907A1-7811-BA4B-BE0A-C21A13EF4A4B}" srcOrd="3" destOrd="0" parTransId="{035697B5-7176-F743-9148-84B741172F16}" sibTransId="{762B77CE-9B0A-EE44-8E86-EDD1077E0EBE}"/>
    <dgm:cxn modelId="{4B650024-8FF1-4A27-A397-6BCE1FD8F955}" type="presOf" srcId="{22834AE5-FF9B-5243-9D9A-2014DAEFC340}" destId="{943C7DC8-7395-6A43-95CF-3D7B528B8689}" srcOrd="0" destOrd="0" presId="urn:microsoft.com/office/officeart/2005/8/layout/cycle4#2"/>
    <dgm:cxn modelId="{ED2BEADD-78CE-4E6B-B5BA-79F97B7A5704}" type="presOf" srcId="{1D5A6FDE-0E6A-4344-B27D-FBE0989D37A8}" destId="{E5A359F7-507F-8147-A381-A8CB94FD79E5}" srcOrd="1" destOrd="0" presId="urn:microsoft.com/office/officeart/2005/8/layout/cycle4#2"/>
    <dgm:cxn modelId="{4D2BBF4F-FA2E-4F76-B17B-A725D35DF431}" type="presOf" srcId="{B76B70A2-0165-4345-9BF9-8AEBA178A535}" destId="{8D416834-E126-134C-AA74-E5868A1CF33A}" srcOrd="1" destOrd="1" presId="urn:microsoft.com/office/officeart/2005/8/layout/cycle4#2"/>
    <dgm:cxn modelId="{62E893A6-42B6-BF41-9035-58B5CD4C59D4}" srcId="{4EE3E81F-3E0C-9A4C-8213-CEA45A396651}" destId="{FE4D9FC8-26EB-F844-8167-9AEE93B8626F}" srcOrd="1" destOrd="0" parTransId="{953B24FC-A538-6B47-B987-6B5F1D9F6CCF}" sibTransId="{3E544133-8944-044A-B8E2-0EC7F970A305}"/>
    <dgm:cxn modelId="{52777EF6-56CE-4C90-83A3-ABAB3826C65A}" type="presOf" srcId="{877B1EFA-3B69-A84F-A27C-941AE9CCD952}" destId="{3565BB94-5047-4D47-AC84-C1D155D1A173}" srcOrd="1" destOrd="1" presId="urn:microsoft.com/office/officeart/2005/8/layout/cycle4#2"/>
    <dgm:cxn modelId="{39C8181E-0CA7-384F-BB72-9B4D8CDF4A94}" srcId="{4EE3E81F-3E0C-9A4C-8213-CEA45A396651}" destId="{5B9BFAD2-6D5D-754D-AAE0-E2D992852EB9}" srcOrd="2" destOrd="0" parTransId="{44E84ED1-B68F-884F-B97B-DEA04245526F}" sibTransId="{8F3F0F0B-3AF1-A147-989A-62B5595C482E}"/>
    <dgm:cxn modelId="{9FD49FA3-F00D-4E58-A117-5BABE4EF4AAF}" type="presOf" srcId="{4EE3E81F-3E0C-9A4C-8213-CEA45A396651}" destId="{91F1CA45-EF22-BE49-B8C3-C6D5C362C61A}" srcOrd="0" destOrd="0" presId="urn:microsoft.com/office/officeart/2005/8/layout/cycle4#2"/>
    <dgm:cxn modelId="{0F382C4E-80A5-4D72-8137-D7B1945380E3}" type="presOf" srcId="{5D763637-AA1B-C644-95F2-CA74156BDC5B}" destId="{836C26B2-FB40-8942-8533-4926978C61C7}" srcOrd="0" destOrd="2" presId="urn:microsoft.com/office/officeart/2005/8/layout/cycle4#2"/>
    <dgm:cxn modelId="{DFF5264B-E3BA-445C-BF82-28EBADD72B4B}" type="presOf" srcId="{1C97A1C7-D34F-A54A-8B54-2DC547338DBD}" destId="{943C7DC8-7395-6A43-95CF-3D7B528B8689}" srcOrd="0" destOrd="3" presId="urn:microsoft.com/office/officeart/2005/8/layout/cycle4#2"/>
    <dgm:cxn modelId="{9B665FC1-D7BD-4BE1-BBDB-A01FADC2B417}" type="presOf" srcId="{BCE907A1-7811-BA4B-BE0A-C21A13EF4A4B}" destId="{E5A359F7-507F-8147-A381-A8CB94FD79E5}" srcOrd="1" destOrd="3" presId="urn:microsoft.com/office/officeart/2005/8/layout/cycle4#2"/>
    <dgm:cxn modelId="{1C0C01B2-4CC7-49B5-86C4-919EC0C3A6D2}" type="presOf" srcId="{22834AE5-FF9B-5243-9D9A-2014DAEFC340}" destId="{8D416834-E126-134C-AA74-E5868A1CF33A}" srcOrd="1" destOrd="0" presId="urn:microsoft.com/office/officeart/2005/8/layout/cycle4#2"/>
    <dgm:cxn modelId="{89793FA5-579E-49A4-832E-E8A2BBB0FFDE}" type="presOf" srcId="{B76B70A2-0165-4345-9BF9-8AEBA178A535}" destId="{943C7DC8-7395-6A43-95CF-3D7B528B8689}" srcOrd="0" destOrd="1" presId="urn:microsoft.com/office/officeart/2005/8/layout/cycle4#2"/>
    <dgm:cxn modelId="{85254044-7134-4E28-9155-BB1D34F4DD57}" type="presOf" srcId="{9AC73CEB-7398-EB43-ADA0-D18D36006498}" destId="{66212982-72CE-C64C-914E-AC183E4C3FD1}" srcOrd="0" destOrd="0" presId="urn:microsoft.com/office/officeart/2005/8/layout/cycle4#2"/>
    <dgm:cxn modelId="{331C1EE0-DE85-4F6B-B99A-58A56E618C04}" type="presOf" srcId="{5D763637-AA1B-C644-95F2-CA74156BDC5B}" destId="{3565BB94-5047-4D47-AC84-C1D155D1A173}" srcOrd="1" destOrd="2" presId="urn:microsoft.com/office/officeart/2005/8/layout/cycle4#2"/>
    <dgm:cxn modelId="{637DA72F-F10F-1A48-9BAA-A4822FACDD9D}" srcId="{FE4D9FC8-26EB-F844-8167-9AEE93B8626F}" destId="{5D763637-AA1B-C644-95F2-CA74156BDC5B}" srcOrd="2" destOrd="0" parTransId="{721F4CD3-63F6-D241-820E-B2EB18C0F131}" sibTransId="{B3D90EC6-D9A6-BF45-AC8D-1006FEC9120B}"/>
    <dgm:cxn modelId="{9FEB0FD3-16DF-418E-B9A9-E52A555E4222}" type="presOf" srcId="{1C97A1C7-D34F-A54A-8B54-2DC547338DBD}" destId="{8D416834-E126-134C-AA74-E5868A1CF33A}" srcOrd="1" destOrd="3" presId="urn:microsoft.com/office/officeart/2005/8/layout/cycle4#2"/>
    <dgm:cxn modelId="{F43D0B13-238D-F048-8956-479722716D14}" srcId="{81B64578-0053-3C45-8020-F70F3DBC4D23}" destId="{123A3024-C5AA-8241-B74A-3C361CE8BBE1}" srcOrd="2" destOrd="0" parTransId="{4B5981DE-C0B9-1748-AF88-982D128E4811}" sibTransId="{8D6CD901-C601-B948-A9EC-7709DCF2B60F}"/>
    <dgm:cxn modelId="{B1DAD010-E3B9-40FA-9025-94AAB2BDE908}" type="presOf" srcId="{8D04F893-2D37-EB4A-8BA0-F84BD4E437A5}" destId="{2E79399D-F65D-E94D-BC6C-59A64C14F0F8}" srcOrd="0" destOrd="2" presId="urn:microsoft.com/office/officeart/2005/8/layout/cycle4#2"/>
    <dgm:cxn modelId="{812F1BDA-0F8F-4768-B09F-E9DA53730607}" type="presOf" srcId="{696DF672-A590-6945-9403-3FBBF5332F77}" destId="{E5A359F7-507F-8147-A381-A8CB94FD79E5}" srcOrd="1" destOrd="1" presId="urn:microsoft.com/office/officeart/2005/8/layout/cycle4#2"/>
    <dgm:cxn modelId="{0C050296-4F04-4784-A8CE-96F14D9125C2}" type="presOf" srcId="{8D04F893-2D37-EB4A-8BA0-F84BD4E437A5}" destId="{E5A359F7-507F-8147-A381-A8CB94FD79E5}" srcOrd="1" destOrd="2" presId="urn:microsoft.com/office/officeart/2005/8/layout/cycle4#2"/>
    <dgm:cxn modelId="{97D44090-A90F-45AA-8E24-FC230D1D8E64}" type="presOf" srcId="{BCE907A1-7811-BA4B-BE0A-C21A13EF4A4B}" destId="{2E79399D-F65D-E94D-BC6C-59A64C14F0F8}" srcOrd="0" destOrd="3" presId="urn:microsoft.com/office/officeart/2005/8/layout/cycle4#2"/>
    <dgm:cxn modelId="{7766805D-4268-4129-96C0-3CAA5AA645DA}" type="presOf" srcId="{696DF672-A590-6945-9403-3FBBF5332F77}" destId="{2E79399D-F65D-E94D-BC6C-59A64C14F0F8}" srcOrd="0" destOrd="1" presId="urn:microsoft.com/office/officeart/2005/8/layout/cycle4#2"/>
    <dgm:cxn modelId="{031C6868-117F-6346-AC23-5CA114889038}" srcId="{81B64578-0053-3C45-8020-F70F3DBC4D23}" destId="{B76B70A2-0165-4345-9BF9-8AEBA178A535}" srcOrd="1" destOrd="0" parTransId="{7188A466-7AA0-3743-AEC3-BA21A7A7BB2B}" sibTransId="{6C9D369F-D325-3C49-A79B-AA51082A9EF9}"/>
    <dgm:cxn modelId="{2F89E057-8709-45F4-95EA-E9784BC19BF4}" type="presOf" srcId="{1D15B369-48E7-0247-8BEC-9D738A956CAF}" destId="{66212982-72CE-C64C-914E-AC183E4C3FD1}" srcOrd="0" destOrd="1" presId="urn:microsoft.com/office/officeart/2005/8/layout/cycle4#2"/>
    <dgm:cxn modelId="{D359228B-4032-4EB2-A519-2C4F5AC8E356}" type="presOf" srcId="{123A3024-C5AA-8241-B74A-3C361CE8BBE1}" destId="{943C7DC8-7395-6A43-95CF-3D7B528B8689}" srcOrd="0" destOrd="2" presId="urn:microsoft.com/office/officeart/2005/8/layout/cycle4#2"/>
    <dgm:cxn modelId="{B04D12C3-E413-4B08-A692-BE4B03F18B75}" type="presOf" srcId="{FE4D9FC8-26EB-F844-8167-9AEE93B8626F}" destId="{0EB24919-F0D1-DE41-9848-5373309279BA}" srcOrd="0" destOrd="0" presId="urn:microsoft.com/office/officeart/2005/8/layout/cycle4#2"/>
    <dgm:cxn modelId="{1C11A7FD-99CD-D34D-9D1F-06D2ED68B1D6}" srcId="{4EE3E81F-3E0C-9A4C-8213-CEA45A396651}" destId="{71320D79-E230-5241-A719-50A0D04E41B3}" srcOrd="0" destOrd="0" parTransId="{698A67EB-4846-EF4F-9751-DDD3C8108FEC}" sibTransId="{F4AB76E2-7E78-6145-B6CF-741F28F0A1F8}"/>
    <dgm:cxn modelId="{743D60B4-F17A-4745-8433-17F7609E18E5}" srcId="{71320D79-E230-5241-A719-50A0D04E41B3}" destId="{696DF672-A590-6945-9403-3FBBF5332F77}" srcOrd="1" destOrd="0" parTransId="{A3370A40-44B2-2449-96D0-9CF0EEA45176}" sibTransId="{DD90858D-EEAA-2144-A0BA-88D00CB3ED0A}"/>
    <dgm:cxn modelId="{5BD45139-75C4-0F4F-B9D6-669A537DFD19}" srcId="{5B9BFAD2-6D5D-754D-AAE0-E2D992852EB9}" destId="{9AC73CEB-7398-EB43-ADA0-D18D36006498}" srcOrd="0" destOrd="0" parTransId="{0D96B4F7-F70A-194B-925B-A5CB422014E7}" sibTransId="{01E6EF45-2D3B-1248-A1F2-817311F0739A}"/>
    <dgm:cxn modelId="{496225AC-5F08-4329-8335-B06EFC7616C6}" type="presOf" srcId="{57126ED9-668D-C244-AC6E-523ECEE1AD50}" destId="{3565BB94-5047-4D47-AC84-C1D155D1A173}" srcOrd="1" destOrd="0" presId="urn:microsoft.com/office/officeart/2005/8/layout/cycle4#2"/>
    <dgm:cxn modelId="{AF006367-A015-4C86-95E0-BD3E230CC638}" type="presOf" srcId="{9AC73CEB-7398-EB43-ADA0-D18D36006498}" destId="{D6FB26F8-6FE8-954A-8339-4D13D6200703}" srcOrd="1" destOrd="0" presId="urn:microsoft.com/office/officeart/2005/8/layout/cycle4#2"/>
    <dgm:cxn modelId="{163D5E81-BDB0-4F53-9874-5A3DAE4F2B5D}" type="presOf" srcId="{81B64578-0053-3C45-8020-F70F3DBC4D23}" destId="{DBEB8597-DDA5-3546-A98D-4A4D6BA324A5}" srcOrd="0" destOrd="0" presId="urn:microsoft.com/office/officeart/2005/8/layout/cycle4#2"/>
    <dgm:cxn modelId="{3B48E407-9F72-4747-BA2E-FF0F2BB8999D}" srcId="{71320D79-E230-5241-A719-50A0D04E41B3}" destId="{1D5A6FDE-0E6A-4344-B27D-FBE0989D37A8}" srcOrd="0" destOrd="0" parTransId="{5A6B253E-2951-FF4D-BA98-7E15394A251C}" sibTransId="{7748E9B9-947F-9746-B5D6-BA9C4C221033}"/>
    <dgm:cxn modelId="{9D011DFF-8364-004F-9B7F-F3F22F1D7263}" srcId="{81B64578-0053-3C45-8020-F70F3DBC4D23}" destId="{22834AE5-FF9B-5243-9D9A-2014DAEFC340}" srcOrd="0" destOrd="0" parTransId="{9A20940D-FF75-6D4C-BE51-2B09B2E8CD9A}" sibTransId="{F6A06FE2-59DD-C44C-B565-F9B8532A6A77}"/>
    <dgm:cxn modelId="{1F4A834B-BCBE-47BD-9BDF-666D8C7CA9AD}" type="presOf" srcId="{5B9BFAD2-6D5D-754D-AAE0-E2D992852EB9}" destId="{43978C51-CC1C-614E-929D-A3E86D4AC79E}" srcOrd="0" destOrd="0" presId="urn:microsoft.com/office/officeart/2005/8/layout/cycle4#2"/>
    <dgm:cxn modelId="{27B77D58-0935-0D46-B12D-E5806344BD00}" srcId="{71320D79-E230-5241-A719-50A0D04E41B3}" destId="{8D04F893-2D37-EB4A-8BA0-F84BD4E437A5}" srcOrd="2" destOrd="0" parTransId="{C44AF81A-5A94-5D4C-A442-C2F2FF3D230C}" sibTransId="{90FD2ACF-F723-6345-8B98-94E618E8CB77}"/>
    <dgm:cxn modelId="{31B0AB79-DFCA-4A28-9B97-643239FE3605}" type="presOf" srcId="{123A3024-C5AA-8241-B74A-3C361CE8BBE1}" destId="{8D416834-E126-134C-AA74-E5868A1CF33A}" srcOrd="1" destOrd="2" presId="urn:microsoft.com/office/officeart/2005/8/layout/cycle4#2"/>
    <dgm:cxn modelId="{4BB63E8E-35F5-B844-8983-EE91EB7A39C9}" srcId="{FE4D9FC8-26EB-F844-8167-9AEE93B8626F}" destId="{877B1EFA-3B69-A84F-A27C-941AE9CCD952}" srcOrd="1" destOrd="0" parTransId="{D06AB562-46C8-C040-967F-33AAFDC8192D}" sibTransId="{A5C862C1-AA5F-2C4D-B8B4-E72FDCE81720}"/>
    <dgm:cxn modelId="{EEDA6DB7-2B72-46A0-8276-A25F427A5ED6}" type="presParOf" srcId="{91F1CA45-EF22-BE49-B8C3-C6D5C362C61A}" destId="{2DDA707F-79C8-7945-B784-23A403FA5B3B}" srcOrd="0" destOrd="0" presId="urn:microsoft.com/office/officeart/2005/8/layout/cycle4#2"/>
    <dgm:cxn modelId="{2496C55C-85FB-4BE9-A611-9144328BACA7}" type="presParOf" srcId="{2DDA707F-79C8-7945-B784-23A403FA5B3B}" destId="{2D4071E8-BC8D-BF4E-9468-B5FF41D54281}" srcOrd="0" destOrd="0" presId="urn:microsoft.com/office/officeart/2005/8/layout/cycle4#2"/>
    <dgm:cxn modelId="{147728E4-D48E-435C-A9B7-92CCE2653DC9}" type="presParOf" srcId="{2D4071E8-BC8D-BF4E-9468-B5FF41D54281}" destId="{2E79399D-F65D-E94D-BC6C-59A64C14F0F8}" srcOrd="0" destOrd="0" presId="urn:microsoft.com/office/officeart/2005/8/layout/cycle4#2"/>
    <dgm:cxn modelId="{4E38DFDD-4544-46BE-83A2-0B36EFA4531A}" type="presParOf" srcId="{2D4071E8-BC8D-BF4E-9468-B5FF41D54281}" destId="{E5A359F7-507F-8147-A381-A8CB94FD79E5}" srcOrd="1" destOrd="0" presId="urn:microsoft.com/office/officeart/2005/8/layout/cycle4#2"/>
    <dgm:cxn modelId="{353C550D-4BC5-422E-9C6C-62075DC24A06}" type="presParOf" srcId="{2DDA707F-79C8-7945-B784-23A403FA5B3B}" destId="{FC7DB6C1-1EA4-CC4C-9249-ACFE2C7081E1}" srcOrd="1" destOrd="0" presId="urn:microsoft.com/office/officeart/2005/8/layout/cycle4#2"/>
    <dgm:cxn modelId="{DB4E6247-94B2-435A-833A-BE3A9C34EF47}" type="presParOf" srcId="{FC7DB6C1-1EA4-CC4C-9249-ACFE2C7081E1}" destId="{836C26B2-FB40-8942-8533-4926978C61C7}" srcOrd="0" destOrd="0" presId="urn:microsoft.com/office/officeart/2005/8/layout/cycle4#2"/>
    <dgm:cxn modelId="{C0B54238-62F2-424E-9B2D-7A88362F826D}" type="presParOf" srcId="{FC7DB6C1-1EA4-CC4C-9249-ACFE2C7081E1}" destId="{3565BB94-5047-4D47-AC84-C1D155D1A173}" srcOrd="1" destOrd="0" presId="urn:microsoft.com/office/officeart/2005/8/layout/cycle4#2"/>
    <dgm:cxn modelId="{FE91DFAE-1C33-4A6A-A42F-A2FAF228663C}" type="presParOf" srcId="{2DDA707F-79C8-7945-B784-23A403FA5B3B}" destId="{62F8A154-3A52-3F45-811B-1A1D64F7D9CB}" srcOrd="2" destOrd="0" presId="urn:microsoft.com/office/officeart/2005/8/layout/cycle4#2"/>
    <dgm:cxn modelId="{18B8A0F7-0587-4EF6-B0BE-EBF6B36F05FD}" type="presParOf" srcId="{62F8A154-3A52-3F45-811B-1A1D64F7D9CB}" destId="{66212982-72CE-C64C-914E-AC183E4C3FD1}" srcOrd="0" destOrd="0" presId="urn:microsoft.com/office/officeart/2005/8/layout/cycle4#2"/>
    <dgm:cxn modelId="{70243C13-36FE-4B95-8621-EFB424EE01D2}" type="presParOf" srcId="{62F8A154-3A52-3F45-811B-1A1D64F7D9CB}" destId="{D6FB26F8-6FE8-954A-8339-4D13D6200703}" srcOrd="1" destOrd="0" presId="urn:microsoft.com/office/officeart/2005/8/layout/cycle4#2"/>
    <dgm:cxn modelId="{BC7222F3-F4AB-4B0E-82C6-C640B0BCA180}" type="presParOf" srcId="{2DDA707F-79C8-7945-B784-23A403FA5B3B}" destId="{4D426171-283D-4644-8A7F-74DC0AE4C118}" srcOrd="3" destOrd="0" presId="urn:microsoft.com/office/officeart/2005/8/layout/cycle4#2"/>
    <dgm:cxn modelId="{F5F4E6E0-C82C-44D3-B06D-9EFA9952D8CD}" type="presParOf" srcId="{4D426171-283D-4644-8A7F-74DC0AE4C118}" destId="{943C7DC8-7395-6A43-95CF-3D7B528B8689}" srcOrd="0" destOrd="0" presId="urn:microsoft.com/office/officeart/2005/8/layout/cycle4#2"/>
    <dgm:cxn modelId="{B6F3B0F0-563C-4647-851C-0CCE64EBD716}" type="presParOf" srcId="{4D426171-283D-4644-8A7F-74DC0AE4C118}" destId="{8D416834-E126-134C-AA74-E5868A1CF33A}" srcOrd="1" destOrd="0" presId="urn:microsoft.com/office/officeart/2005/8/layout/cycle4#2"/>
    <dgm:cxn modelId="{1CED9203-3063-41A6-8CCE-9A0D04F0FB43}" type="presParOf" srcId="{2DDA707F-79C8-7945-B784-23A403FA5B3B}" destId="{2F89D0CE-9AE6-E34C-803F-7913925616E7}" srcOrd="4" destOrd="0" presId="urn:microsoft.com/office/officeart/2005/8/layout/cycle4#2"/>
    <dgm:cxn modelId="{176DE37D-5111-45FE-A0F0-D2E4E1745E75}" type="presParOf" srcId="{91F1CA45-EF22-BE49-B8C3-C6D5C362C61A}" destId="{720BEED0-620D-8948-ABB9-791D11EDBF9B}" srcOrd="1" destOrd="0" presId="urn:microsoft.com/office/officeart/2005/8/layout/cycle4#2"/>
    <dgm:cxn modelId="{599CDC71-256E-467B-B1FA-1C2DBFD091D6}" type="presParOf" srcId="{720BEED0-620D-8948-ABB9-791D11EDBF9B}" destId="{FC2D162B-41E3-E64E-8675-88CE3FDEC6E4}" srcOrd="0" destOrd="0" presId="urn:microsoft.com/office/officeart/2005/8/layout/cycle4#2"/>
    <dgm:cxn modelId="{0379F933-7035-4912-9277-104634D059C2}" type="presParOf" srcId="{720BEED0-620D-8948-ABB9-791D11EDBF9B}" destId="{0EB24919-F0D1-DE41-9848-5373309279BA}" srcOrd="1" destOrd="0" presId="urn:microsoft.com/office/officeart/2005/8/layout/cycle4#2"/>
    <dgm:cxn modelId="{C4D09AAF-4593-478B-BD79-4D70DA0AE084}" type="presParOf" srcId="{720BEED0-620D-8948-ABB9-791D11EDBF9B}" destId="{43978C51-CC1C-614E-929D-A3E86D4AC79E}" srcOrd="2" destOrd="0" presId="urn:microsoft.com/office/officeart/2005/8/layout/cycle4#2"/>
    <dgm:cxn modelId="{C8C55318-3968-4228-8A6E-8C6A1BCA568E}" type="presParOf" srcId="{720BEED0-620D-8948-ABB9-791D11EDBF9B}" destId="{DBEB8597-DDA5-3546-A98D-4A4D6BA324A5}" srcOrd="3" destOrd="0" presId="urn:microsoft.com/office/officeart/2005/8/layout/cycle4#2"/>
    <dgm:cxn modelId="{C3C19256-6C28-4091-8C57-9A24E65C846A}" type="presParOf" srcId="{720BEED0-620D-8948-ABB9-791D11EDBF9B}" destId="{146CB344-D391-0A4E-8015-AB77216C3D6C}" srcOrd="4" destOrd="0" presId="urn:microsoft.com/office/officeart/2005/8/layout/cycle4#2"/>
    <dgm:cxn modelId="{5834C9F7-E20E-45FD-931C-D228F6A5C474}" type="presParOf" srcId="{91F1CA45-EF22-BE49-B8C3-C6D5C362C61A}" destId="{701396B3-45FA-2240-9BDB-3514197A8392}" srcOrd="2" destOrd="0" presId="urn:microsoft.com/office/officeart/2005/8/layout/cycle4#2"/>
    <dgm:cxn modelId="{9E5D5D4D-1125-4775-9D24-68DE2985861D}" type="presParOf" srcId="{91F1CA45-EF22-BE49-B8C3-C6D5C362C61A}" destId="{DC973BD8-0C73-2E4E-89D5-89926619B472}" srcOrd="3" destOrd="0" presId="urn:microsoft.com/office/officeart/2005/8/layout/cycle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548F8F8-2655-AD49-BB30-CC2A2D122D7F}" type="doc">
      <dgm:prSet loTypeId="urn:microsoft.com/office/officeart/2005/8/layout/hierarchy4" loCatId="" qsTypeId="urn:microsoft.com/office/officeart/2005/8/quickstyle/simple4" qsCatId="simple" csTypeId="urn:microsoft.com/office/officeart/2005/8/colors/accent3_1" csCatId="accent3" phldr="1"/>
      <dgm:spPr/>
      <dgm:t>
        <a:bodyPr/>
        <a:lstStyle/>
        <a:p>
          <a:endParaRPr lang="en-US"/>
        </a:p>
      </dgm:t>
    </dgm:pt>
    <dgm:pt modelId="{56F62D99-1478-3849-B1D5-B6377314C066}">
      <dgm:prSet custT="1"/>
      <dgm:spPr/>
      <dgm:t>
        <a:bodyPr/>
        <a:lstStyle/>
        <a:p>
          <a:pPr rtl="0"/>
          <a:r>
            <a:rPr lang="ro-RO" sz="4800" dirty="0" smtClean="0"/>
            <a:t>Năng lực đặc thù</a:t>
          </a:r>
          <a:endParaRPr lang="ro-RO" sz="4800" dirty="0"/>
        </a:p>
      </dgm:t>
    </dgm:pt>
    <dgm:pt modelId="{6828EEEC-D7A1-8544-A93E-17C9A24617C6}" type="parTrans" cxnId="{0577D640-98F8-0845-A0AB-52059540DD50}">
      <dgm:prSet/>
      <dgm:spPr/>
      <dgm:t>
        <a:bodyPr/>
        <a:lstStyle/>
        <a:p>
          <a:endParaRPr lang="en-US" sz="1800">
            <a:solidFill>
              <a:schemeClr val="tx1"/>
            </a:solidFill>
          </a:endParaRPr>
        </a:p>
      </dgm:t>
    </dgm:pt>
    <dgm:pt modelId="{B59A1D5C-EAA0-4D45-B4D6-C5AE3A3A9600}" type="sibTrans" cxnId="{0577D640-98F8-0845-A0AB-52059540DD50}">
      <dgm:prSet/>
      <dgm:spPr/>
      <dgm:t>
        <a:bodyPr/>
        <a:lstStyle/>
        <a:p>
          <a:endParaRPr lang="en-US" sz="1800">
            <a:solidFill>
              <a:schemeClr val="tx1"/>
            </a:solidFill>
          </a:endParaRPr>
        </a:p>
      </dgm:t>
    </dgm:pt>
    <dgm:pt modelId="{387239EB-F77E-1142-9362-4505A894EC77}">
      <dgm:prSet custT="1"/>
      <dgm:spPr/>
      <dgm:t>
        <a:bodyPr/>
        <a:lstStyle/>
        <a:p>
          <a:pPr rtl="0"/>
          <a:r>
            <a:rPr lang="hr-HR" sz="3200" dirty="0" smtClean="0"/>
            <a:t>NL </a:t>
          </a:r>
          <a:r>
            <a:rPr lang="en-US" sz="3200" dirty="0" err="1" smtClean="0"/>
            <a:t>hoạt</a:t>
          </a:r>
          <a:r>
            <a:rPr lang="en-US" sz="3200" dirty="0" smtClean="0"/>
            <a:t> </a:t>
          </a:r>
          <a:r>
            <a:rPr lang="en-US" sz="3200" dirty="0" err="1" smtClean="0"/>
            <a:t>động</a:t>
          </a:r>
          <a:r>
            <a:rPr lang="en-US" sz="3200" dirty="0" smtClean="0"/>
            <a:t> </a:t>
          </a:r>
          <a:r>
            <a:rPr lang="en-US" sz="3200" dirty="0" err="1" smtClean="0"/>
            <a:t>và</a:t>
          </a:r>
          <a:r>
            <a:rPr lang="en-US" sz="3200" dirty="0" smtClean="0"/>
            <a:t> </a:t>
          </a:r>
          <a:r>
            <a:rPr lang="hr-HR" sz="3200" dirty="0" smtClean="0"/>
            <a:t>tổ chức hoạt động</a:t>
          </a:r>
          <a:endParaRPr lang="hr-HR" sz="3200" dirty="0"/>
        </a:p>
      </dgm:t>
    </dgm:pt>
    <dgm:pt modelId="{4A51765B-3310-C040-AD9E-F60E94BC6A0F}" type="parTrans" cxnId="{714A5AE8-2D11-CC47-97DB-6B1986E638CF}">
      <dgm:prSet/>
      <dgm:spPr/>
      <dgm:t>
        <a:bodyPr/>
        <a:lstStyle/>
        <a:p>
          <a:endParaRPr lang="en-US" sz="1800">
            <a:solidFill>
              <a:schemeClr val="tx1"/>
            </a:solidFill>
          </a:endParaRPr>
        </a:p>
      </dgm:t>
    </dgm:pt>
    <dgm:pt modelId="{47182C33-C6A4-CB40-873C-A55BA1551CF2}" type="sibTrans" cxnId="{714A5AE8-2D11-CC47-97DB-6B1986E638CF}">
      <dgm:prSet/>
      <dgm:spPr/>
      <dgm:t>
        <a:bodyPr/>
        <a:lstStyle/>
        <a:p>
          <a:endParaRPr lang="en-US" sz="1800">
            <a:solidFill>
              <a:schemeClr val="tx1"/>
            </a:solidFill>
          </a:endParaRPr>
        </a:p>
      </dgm:t>
    </dgm:pt>
    <dgm:pt modelId="{EFD299D4-D5C0-CB4F-8BBF-4934C509F2D3}">
      <dgm:prSet custT="1"/>
      <dgm:spPr/>
      <dgm:t>
        <a:bodyPr/>
        <a:lstStyle/>
        <a:p>
          <a:pPr rtl="0"/>
          <a:r>
            <a:rPr lang="en-US" sz="2800" dirty="0" smtClean="0"/>
            <a:t>NL </a:t>
          </a:r>
          <a:r>
            <a:rPr lang="en-US" sz="2800" dirty="0" err="1" smtClean="0"/>
            <a:t>tích</a:t>
          </a:r>
          <a:r>
            <a:rPr lang="en-US" sz="2800" dirty="0" smtClean="0"/>
            <a:t> </a:t>
          </a:r>
          <a:r>
            <a:rPr lang="en-US" sz="2800" dirty="0" err="1" smtClean="0"/>
            <a:t>cực</a:t>
          </a:r>
          <a:r>
            <a:rPr lang="en-US" sz="2800" dirty="0" smtClean="0"/>
            <a:t> </a:t>
          </a:r>
          <a:r>
            <a:rPr lang="en-US" sz="2800" dirty="0" err="1" smtClean="0"/>
            <a:t>hóa</a:t>
          </a:r>
          <a:r>
            <a:rPr lang="en-US" sz="2800" dirty="0" smtClean="0"/>
            <a:t> </a:t>
          </a:r>
          <a:r>
            <a:rPr lang="en-US" sz="2800" dirty="0" err="1" smtClean="0"/>
            <a:t>và</a:t>
          </a:r>
          <a:r>
            <a:rPr lang="en-US" sz="2800" dirty="0" smtClean="0"/>
            <a:t> </a:t>
          </a:r>
          <a:r>
            <a:rPr lang="en-US" sz="2800" dirty="0" err="1" smtClean="0"/>
            <a:t>tự</a:t>
          </a:r>
          <a:r>
            <a:rPr lang="en-US" sz="2800" dirty="0" smtClean="0"/>
            <a:t> </a:t>
          </a:r>
          <a:r>
            <a:rPr lang="en-US" sz="2800" dirty="0" err="1" smtClean="0"/>
            <a:t>nhận</a:t>
          </a:r>
          <a:r>
            <a:rPr lang="en-US" sz="2800" dirty="0" smtClean="0"/>
            <a:t> </a:t>
          </a:r>
          <a:r>
            <a:rPr lang="en-US" sz="2800" dirty="0" err="1" smtClean="0"/>
            <a:t>thức</a:t>
          </a:r>
          <a:endParaRPr lang="en-US" sz="2800" dirty="0"/>
        </a:p>
      </dgm:t>
    </dgm:pt>
    <dgm:pt modelId="{0AC2D30F-A6D2-7E4A-9241-370330152724}" type="parTrans" cxnId="{64667BF5-B526-2F4E-96A4-EDDEDF3D9484}">
      <dgm:prSet/>
      <dgm:spPr/>
      <dgm:t>
        <a:bodyPr/>
        <a:lstStyle/>
        <a:p>
          <a:endParaRPr lang="en-US" sz="1800">
            <a:solidFill>
              <a:schemeClr val="tx1"/>
            </a:solidFill>
          </a:endParaRPr>
        </a:p>
      </dgm:t>
    </dgm:pt>
    <dgm:pt modelId="{186DEA0C-94E9-7046-B82A-7935A33CE0A5}" type="sibTrans" cxnId="{64667BF5-B526-2F4E-96A4-EDDEDF3D9484}">
      <dgm:prSet/>
      <dgm:spPr/>
      <dgm:t>
        <a:bodyPr/>
        <a:lstStyle/>
        <a:p>
          <a:endParaRPr lang="en-US" sz="1800">
            <a:solidFill>
              <a:schemeClr val="tx1"/>
            </a:solidFill>
          </a:endParaRPr>
        </a:p>
      </dgm:t>
    </dgm:pt>
    <dgm:pt modelId="{33AEF546-B543-DE4E-B1FD-797D27B07CCC}">
      <dgm:prSet custT="1"/>
      <dgm:spPr/>
      <dgm:t>
        <a:bodyPr/>
        <a:lstStyle/>
        <a:p>
          <a:pPr rtl="0"/>
          <a:r>
            <a:rPr lang="sk-SK" sz="2800" smtClean="0"/>
            <a:t>NL tổ chức và quản lý cuộc sống</a:t>
          </a:r>
          <a:endParaRPr lang="sk-SK" sz="2800" dirty="0"/>
        </a:p>
      </dgm:t>
    </dgm:pt>
    <dgm:pt modelId="{A9453028-F739-E249-89F1-AF5E789014BB}" type="parTrans" cxnId="{F9224C56-FE93-EA4E-B73D-C243E19DA19D}">
      <dgm:prSet/>
      <dgm:spPr/>
      <dgm:t>
        <a:bodyPr/>
        <a:lstStyle/>
        <a:p>
          <a:endParaRPr lang="en-US" sz="1800">
            <a:solidFill>
              <a:schemeClr val="tx1"/>
            </a:solidFill>
          </a:endParaRPr>
        </a:p>
      </dgm:t>
    </dgm:pt>
    <dgm:pt modelId="{31B116CD-EB08-2A40-AFA4-665110AEC93F}" type="sibTrans" cxnId="{F9224C56-FE93-EA4E-B73D-C243E19DA19D}">
      <dgm:prSet/>
      <dgm:spPr/>
      <dgm:t>
        <a:bodyPr/>
        <a:lstStyle/>
        <a:p>
          <a:endParaRPr lang="en-US" sz="1800">
            <a:solidFill>
              <a:schemeClr val="tx1"/>
            </a:solidFill>
          </a:endParaRPr>
        </a:p>
      </dgm:t>
    </dgm:pt>
    <dgm:pt modelId="{4F808B70-52CB-7B41-8715-EF8CC1CB7FFF}">
      <dgm:prSet custT="1"/>
      <dgm:spPr/>
      <dgm:t>
        <a:bodyPr/>
        <a:lstStyle/>
        <a:p>
          <a:pPr rtl="0"/>
          <a:r>
            <a:rPr lang="hr-HR" sz="2800" smtClean="0"/>
            <a:t>NL định hướng nghề nghiệp</a:t>
          </a:r>
          <a:endParaRPr lang="hr-HR" sz="2800" dirty="0"/>
        </a:p>
      </dgm:t>
    </dgm:pt>
    <dgm:pt modelId="{694756C3-A58E-3841-9031-429A05C351E5}" type="parTrans" cxnId="{096B16A2-7D40-124A-8ACE-B223E50BB8D2}">
      <dgm:prSet/>
      <dgm:spPr/>
      <dgm:t>
        <a:bodyPr/>
        <a:lstStyle/>
        <a:p>
          <a:endParaRPr lang="en-US" sz="1800">
            <a:solidFill>
              <a:schemeClr val="tx1"/>
            </a:solidFill>
          </a:endParaRPr>
        </a:p>
      </dgm:t>
    </dgm:pt>
    <dgm:pt modelId="{AA60E2C2-4EA2-A747-ABA5-261F0D6ABCFD}" type="sibTrans" cxnId="{096B16A2-7D40-124A-8ACE-B223E50BB8D2}">
      <dgm:prSet/>
      <dgm:spPr/>
      <dgm:t>
        <a:bodyPr/>
        <a:lstStyle/>
        <a:p>
          <a:endParaRPr lang="en-US" sz="1800">
            <a:solidFill>
              <a:schemeClr val="tx1"/>
            </a:solidFill>
          </a:endParaRPr>
        </a:p>
      </dgm:t>
    </dgm:pt>
    <dgm:pt modelId="{E4EF1FB4-0D5E-B44B-A652-828D0553C935}">
      <dgm:prSet custT="1"/>
      <dgm:spPr/>
      <dgm:t>
        <a:bodyPr/>
        <a:lstStyle/>
        <a:p>
          <a:pPr rtl="0"/>
          <a:r>
            <a:rPr lang="sk-SK" sz="2800" smtClean="0"/>
            <a:t>NL khám phá và sáng tạo</a:t>
          </a:r>
          <a:endParaRPr lang="sk-SK" sz="2800" dirty="0"/>
        </a:p>
      </dgm:t>
    </dgm:pt>
    <dgm:pt modelId="{1BC758F2-17F8-E14C-B3BE-B6BB2478E1B8}" type="parTrans" cxnId="{E0512DC5-8F05-2748-B95A-14BBE9FF801F}">
      <dgm:prSet/>
      <dgm:spPr/>
      <dgm:t>
        <a:bodyPr/>
        <a:lstStyle/>
        <a:p>
          <a:endParaRPr lang="en-US"/>
        </a:p>
      </dgm:t>
    </dgm:pt>
    <dgm:pt modelId="{046B5738-9824-E741-AE9B-C22409D428A8}" type="sibTrans" cxnId="{E0512DC5-8F05-2748-B95A-14BBE9FF801F}">
      <dgm:prSet/>
      <dgm:spPr/>
      <dgm:t>
        <a:bodyPr/>
        <a:lstStyle/>
        <a:p>
          <a:endParaRPr lang="en-US"/>
        </a:p>
      </dgm:t>
    </dgm:pt>
    <dgm:pt modelId="{5C6FC099-C37C-8D47-BD41-853028E6E5E0}" type="pres">
      <dgm:prSet presAssocID="{3548F8F8-2655-AD49-BB30-CC2A2D122D7F}" presName="Name0" presStyleCnt="0">
        <dgm:presLayoutVars>
          <dgm:chPref val="1"/>
          <dgm:dir/>
          <dgm:animOne val="branch"/>
          <dgm:animLvl val="lvl"/>
          <dgm:resizeHandles/>
        </dgm:presLayoutVars>
      </dgm:prSet>
      <dgm:spPr/>
      <dgm:t>
        <a:bodyPr/>
        <a:lstStyle/>
        <a:p>
          <a:endParaRPr lang="en-US"/>
        </a:p>
      </dgm:t>
    </dgm:pt>
    <dgm:pt modelId="{2BD87303-2796-49BD-AF61-E0733E9E66F8}" type="pres">
      <dgm:prSet presAssocID="{56F62D99-1478-3849-B1D5-B6377314C066}" presName="vertOne" presStyleCnt="0"/>
      <dgm:spPr/>
      <dgm:t>
        <a:bodyPr/>
        <a:lstStyle/>
        <a:p>
          <a:endParaRPr lang="en-US"/>
        </a:p>
      </dgm:t>
    </dgm:pt>
    <dgm:pt modelId="{E1233C83-6A0D-413B-A4AD-48F3D7AAF62F}" type="pres">
      <dgm:prSet presAssocID="{56F62D99-1478-3849-B1D5-B6377314C066}" presName="txOne" presStyleLbl="node0" presStyleIdx="0" presStyleCnt="1" custScaleY="30846">
        <dgm:presLayoutVars>
          <dgm:chPref val="3"/>
        </dgm:presLayoutVars>
      </dgm:prSet>
      <dgm:spPr/>
      <dgm:t>
        <a:bodyPr/>
        <a:lstStyle/>
        <a:p>
          <a:endParaRPr lang="en-US"/>
        </a:p>
      </dgm:t>
    </dgm:pt>
    <dgm:pt modelId="{9F3A44CB-39E9-47E0-BC5E-40D64355D54E}" type="pres">
      <dgm:prSet presAssocID="{56F62D99-1478-3849-B1D5-B6377314C066}" presName="parTransOne" presStyleCnt="0"/>
      <dgm:spPr/>
      <dgm:t>
        <a:bodyPr/>
        <a:lstStyle/>
        <a:p>
          <a:endParaRPr lang="en-US"/>
        </a:p>
      </dgm:t>
    </dgm:pt>
    <dgm:pt modelId="{B7691CB5-9D05-4859-8303-5FF40AE2BD2D}" type="pres">
      <dgm:prSet presAssocID="{56F62D99-1478-3849-B1D5-B6377314C066}" presName="horzOne" presStyleCnt="0"/>
      <dgm:spPr/>
      <dgm:t>
        <a:bodyPr/>
        <a:lstStyle/>
        <a:p>
          <a:endParaRPr lang="en-US"/>
        </a:p>
      </dgm:t>
    </dgm:pt>
    <dgm:pt modelId="{B86D53A8-E24F-4812-A038-FEE972868E95}" type="pres">
      <dgm:prSet presAssocID="{387239EB-F77E-1142-9362-4505A894EC77}" presName="vertTwo" presStyleCnt="0"/>
      <dgm:spPr/>
      <dgm:t>
        <a:bodyPr/>
        <a:lstStyle/>
        <a:p>
          <a:endParaRPr lang="en-US"/>
        </a:p>
      </dgm:t>
    </dgm:pt>
    <dgm:pt modelId="{2A517774-9DD2-42A4-B8AE-A60E4664B806}" type="pres">
      <dgm:prSet presAssocID="{387239EB-F77E-1142-9362-4505A894EC77}" presName="txTwo" presStyleLbl="node2" presStyleIdx="0" presStyleCnt="5">
        <dgm:presLayoutVars>
          <dgm:chPref val="3"/>
        </dgm:presLayoutVars>
      </dgm:prSet>
      <dgm:spPr/>
      <dgm:t>
        <a:bodyPr/>
        <a:lstStyle/>
        <a:p>
          <a:endParaRPr lang="en-US"/>
        </a:p>
      </dgm:t>
    </dgm:pt>
    <dgm:pt modelId="{05586B4E-12DA-4E37-894F-9718F6D24E6C}" type="pres">
      <dgm:prSet presAssocID="{387239EB-F77E-1142-9362-4505A894EC77}" presName="horzTwo" presStyleCnt="0"/>
      <dgm:spPr/>
      <dgm:t>
        <a:bodyPr/>
        <a:lstStyle/>
        <a:p>
          <a:endParaRPr lang="en-US"/>
        </a:p>
      </dgm:t>
    </dgm:pt>
    <dgm:pt modelId="{2670022B-926D-4630-8517-CB3D143F797E}" type="pres">
      <dgm:prSet presAssocID="{47182C33-C6A4-CB40-873C-A55BA1551CF2}" presName="sibSpaceTwo" presStyleCnt="0"/>
      <dgm:spPr/>
      <dgm:t>
        <a:bodyPr/>
        <a:lstStyle/>
        <a:p>
          <a:endParaRPr lang="en-US"/>
        </a:p>
      </dgm:t>
    </dgm:pt>
    <dgm:pt modelId="{DB389186-0DF5-48E4-8F2E-8C9657F6E8F5}" type="pres">
      <dgm:prSet presAssocID="{EFD299D4-D5C0-CB4F-8BBF-4934C509F2D3}" presName="vertTwo" presStyleCnt="0"/>
      <dgm:spPr/>
      <dgm:t>
        <a:bodyPr/>
        <a:lstStyle/>
        <a:p>
          <a:endParaRPr lang="en-US"/>
        </a:p>
      </dgm:t>
    </dgm:pt>
    <dgm:pt modelId="{3AA72B5A-393C-4646-9C3E-C15086762130}" type="pres">
      <dgm:prSet presAssocID="{EFD299D4-D5C0-CB4F-8BBF-4934C509F2D3}" presName="txTwo" presStyleLbl="node2" presStyleIdx="1" presStyleCnt="5">
        <dgm:presLayoutVars>
          <dgm:chPref val="3"/>
        </dgm:presLayoutVars>
      </dgm:prSet>
      <dgm:spPr/>
      <dgm:t>
        <a:bodyPr/>
        <a:lstStyle/>
        <a:p>
          <a:endParaRPr lang="en-US"/>
        </a:p>
      </dgm:t>
    </dgm:pt>
    <dgm:pt modelId="{B8EF64AA-5FAF-4E9F-BFCA-56704C4535E3}" type="pres">
      <dgm:prSet presAssocID="{EFD299D4-D5C0-CB4F-8BBF-4934C509F2D3}" presName="horzTwo" presStyleCnt="0"/>
      <dgm:spPr/>
      <dgm:t>
        <a:bodyPr/>
        <a:lstStyle/>
        <a:p>
          <a:endParaRPr lang="en-US"/>
        </a:p>
      </dgm:t>
    </dgm:pt>
    <dgm:pt modelId="{B05157A7-C0D3-4DEC-AB92-2E29FBFEC204}" type="pres">
      <dgm:prSet presAssocID="{186DEA0C-94E9-7046-B82A-7935A33CE0A5}" presName="sibSpaceTwo" presStyleCnt="0"/>
      <dgm:spPr/>
      <dgm:t>
        <a:bodyPr/>
        <a:lstStyle/>
        <a:p>
          <a:endParaRPr lang="en-US"/>
        </a:p>
      </dgm:t>
    </dgm:pt>
    <dgm:pt modelId="{92210CBA-2078-4EF2-98A5-94EAB3EFE5DC}" type="pres">
      <dgm:prSet presAssocID="{33AEF546-B543-DE4E-B1FD-797D27B07CCC}" presName="vertTwo" presStyleCnt="0"/>
      <dgm:spPr/>
      <dgm:t>
        <a:bodyPr/>
        <a:lstStyle/>
        <a:p>
          <a:endParaRPr lang="en-US"/>
        </a:p>
      </dgm:t>
    </dgm:pt>
    <dgm:pt modelId="{9CBE60A5-191C-47FA-BDB3-9B71F67EF663}" type="pres">
      <dgm:prSet presAssocID="{33AEF546-B543-DE4E-B1FD-797D27B07CCC}" presName="txTwo" presStyleLbl="node2" presStyleIdx="2" presStyleCnt="5">
        <dgm:presLayoutVars>
          <dgm:chPref val="3"/>
        </dgm:presLayoutVars>
      </dgm:prSet>
      <dgm:spPr/>
      <dgm:t>
        <a:bodyPr/>
        <a:lstStyle/>
        <a:p>
          <a:endParaRPr lang="en-US"/>
        </a:p>
      </dgm:t>
    </dgm:pt>
    <dgm:pt modelId="{219E5FCE-2DBA-45C2-9188-6BDCCA2D1EC3}" type="pres">
      <dgm:prSet presAssocID="{33AEF546-B543-DE4E-B1FD-797D27B07CCC}" presName="horzTwo" presStyleCnt="0"/>
      <dgm:spPr/>
      <dgm:t>
        <a:bodyPr/>
        <a:lstStyle/>
        <a:p>
          <a:endParaRPr lang="en-US"/>
        </a:p>
      </dgm:t>
    </dgm:pt>
    <dgm:pt modelId="{9AA2C94B-748D-47AF-B855-F94ACC8256BE}" type="pres">
      <dgm:prSet presAssocID="{31B116CD-EB08-2A40-AFA4-665110AEC93F}" presName="sibSpaceTwo" presStyleCnt="0"/>
      <dgm:spPr/>
      <dgm:t>
        <a:bodyPr/>
        <a:lstStyle/>
        <a:p>
          <a:endParaRPr lang="en-US"/>
        </a:p>
      </dgm:t>
    </dgm:pt>
    <dgm:pt modelId="{CDEB6B04-7031-4F62-8149-B8FE4328D899}" type="pres">
      <dgm:prSet presAssocID="{E4EF1FB4-0D5E-B44B-A652-828D0553C935}" presName="vertTwo" presStyleCnt="0"/>
      <dgm:spPr/>
      <dgm:t>
        <a:bodyPr/>
        <a:lstStyle/>
        <a:p>
          <a:endParaRPr lang="en-US"/>
        </a:p>
      </dgm:t>
    </dgm:pt>
    <dgm:pt modelId="{D4D0735A-B999-4BEA-A0F5-682CCB255105}" type="pres">
      <dgm:prSet presAssocID="{E4EF1FB4-0D5E-B44B-A652-828D0553C935}" presName="txTwo" presStyleLbl="node2" presStyleIdx="3" presStyleCnt="5">
        <dgm:presLayoutVars>
          <dgm:chPref val="3"/>
        </dgm:presLayoutVars>
      </dgm:prSet>
      <dgm:spPr/>
      <dgm:t>
        <a:bodyPr/>
        <a:lstStyle/>
        <a:p>
          <a:endParaRPr lang="en-US"/>
        </a:p>
      </dgm:t>
    </dgm:pt>
    <dgm:pt modelId="{1F99F0D6-239A-47A8-8835-418B883C8761}" type="pres">
      <dgm:prSet presAssocID="{E4EF1FB4-0D5E-B44B-A652-828D0553C935}" presName="horzTwo" presStyleCnt="0"/>
      <dgm:spPr/>
      <dgm:t>
        <a:bodyPr/>
        <a:lstStyle/>
        <a:p>
          <a:endParaRPr lang="en-US"/>
        </a:p>
      </dgm:t>
    </dgm:pt>
    <dgm:pt modelId="{F72049E6-C56E-4DB2-8E6B-76848332A0D1}" type="pres">
      <dgm:prSet presAssocID="{046B5738-9824-E741-AE9B-C22409D428A8}" presName="sibSpaceTwo" presStyleCnt="0"/>
      <dgm:spPr/>
      <dgm:t>
        <a:bodyPr/>
        <a:lstStyle/>
        <a:p>
          <a:endParaRPr lang="en-US"/>
        </a:p>
      </dgm:t>
    </dgm:pt>
    <dgm:pt modelId="{BC80BD40-C0C9-4AC8-9892-917753E9DB7A}" type="pres">
      <dgm:prSet presAssocID="{4F808B70-52CB-7B41-8715-EF8CC1CB7FFF}" presName="vertTwo" presStyleCnt="0"/>
      <dgm:spPr/>
      <dgm:t>
        <a:bodyPr/>
        <a:lstStyle/>
        <a:p>
          <a:endParaRPr lang="en-US"/>
        </a:p>
      </dgm:t>
    </dgm:pt>
    <dgm:pt modelId="{E8AF04B3-C977-4DD6-872C-736BE2433330}" type="pres">
      <dgm:prSet presAssocID="{4F808B70-52CB-7B41-8715-EF8CC1CB7FFF}" presName="txTwo" presStyleLbl="node2" presStyleIdx="4" presStyleCnt="5">
        <dgm:presLayoutVars>
          <dgm:chPref val="3"/>
        </dgm:presLayoutVars>
      </dgm:prSet>
      <dgm:spPr/>
      <dgm:t>
        <a:bodyPr/>
        <a:lstStyle/>
        <a:p>
          <a:endParaRPr lang="en-US"/>
        </a:p>
      </dgm:t>
    </dgm:pt>
    <dgm:pt modelId="{0D4DD7E5-388B-4855-9A0A-53FB413E8DEA}" type="pres">
      <dgm:prSet presAssocID="{4F808B70-52CB-7B41-8715-EF8CC1CB7FFF}" presName="horzTwo" presStyleCnt="0"/>
      <dgm:spPr/>
      <dgm:t>
        <a:bodyPr/>
        <a:lstStyle/>
        <a:p>
          <a:endParaRPr lang="en-US"/>
        </a:p>
      </dgm:t>
    </dgm:pt>
  </dgm:ptLst>
  <dgm:cxnLst>
    <dgm:cxn modelId="{69ECD878-CAAE-44D9-8130-BD7249B2A901}" type="presOf" srcId="{3548F8F8-2655-AD49-BB30-CC2A2D122D7F}" destId="{5C6FC099-C37C-8D47-BD41-853028E6E5E0}" srcOrd="0" destOrd="0" presId="urn:microsoft.com/office/officeart/2005/8/layout/hierarchy4"/>
    <dgm:cxn modelId="{9EAB250C-878A-42F0-9EA7-AE940A054AAD}" type="presOf" srcId="{56F62D99-1478-3849-B1D5-B6377314C066}" destId="{E1233C83-6A0D-413B-A4AD-48F3D7AAF62F}" srcOrd="0" destOrd="0" presId="urn:microsoft.com/office/officeart/2005/8/layout/hierarchy4"/>
    <dgm:cxn modelId="{200E949C-A9F1-461A-8FA3-DA87531400F9}" type="presOf" srcId="{387239EB-F77E-1142-9362-4505A894EC77}" destId="{2A517774-9DD2-42A4-B8AE-A60E4664B806}" srcOrd="0" destOrd="0" presId="urn:microsoft.com/office/officeart/2005/8/layout/hierarchy4"/>
    <dgm:cxn modelId="{096B16A2-7D40-124A-8ACE-B223E50BB8D2}" srcId="{56F62D99-1478-3849-B1D5-B6377314C066}" destId="{4F808B70-52CB-7B41-8715-EF8CC1CB7FFF}" srcOrd="4" destOrd="0" parTransId="{694756C3-A58E-3841-9031-429A05C351E5}" sibTransId="{AA60E2C2-4EA2-A747-ABA5-261F0D6ABCFD}"/>
    <dgm:cxn modelId="{64667BF5-B526-2F4E-96A4-EDDEDF3D9484}" srcId="{56F62D99-1478-3849-B1D5-B6377314C066}" destId="{EFD299D4-D5C0-CB4F-8BBF-4934C509F2D3}" srcOrd="1" destOrd="0" parTransId="{0AC2D30F-A6D2-7E4A-9241-370330152724}" sibTransId="{186DEA0C-94E9-7046-B82A-7935A33CE0A5}"/>
    <dgm:cxn modelId="{868892BE-BF07-4E96-9CF8-1328E3136AF5}" type="presOf" srcId="{4F808B70-52CB-7B41-8715-EF8CC1CB7FFF}" destId="{E8AF04B3-C977-4DD6-872C-736BE2433330}" srcOrd="0" destOrd="0" presId="urn:microsoft.com/office/officeart/2005/8/layout/hierarchy4"/>
    <dgm:cxn modelId="{E1719FFD-9A7E-4F8A-998B-5A6549967D19}" type="presOf" srcId="{E4EF1FB4-0D5E-B44B-A652-828D0553C935}" destId="{D4D0735A-B999-4BEA-A0F5-682CCB255105}" srcOrd="0" destOrd="0" presId="urn:microsoft.com/office/officeart/2005/8/layout/hierarchy4"/>
    <dgm:cxn modelId="{F9224C56-FE93-EA4E-B73D-C243E19DA19D}" srcId="{56F62D99-1478-3849-B1D5-B6377314C066}" destId="{33AEF546-B543-DE4E-B1FD-797D27B07CCC}" srcOrd="2" destOrd="0" parTransId="{A9453028-F739-E249-89F1-AF5E789014BB}" sibTransId="{31B116CD-EB08-2A40-AFA4-665110AEC93F}"/>
    <dgm:cxn modelId="{415F846E-4B55-4A0B-BDBB-F6D5392828A7}" type="presOf" srcId="{33AEF546-B543-DE4E-B1FD-797D27B07CCC}" destId="{9CBE60A5-191C-47FA-BDB3-9B71F67EF663}" srcOrd="0" destOrd="0" presId="urn:microsoft.com/office/officeart/2005/8/layout/hierarchy4"/>
    <dgm:cxn modelId="{E0512DC5-8F05-2748-B95A-14BBE9FF801F}" srcId="{56F62D99-1478-3849-B1D5-B6377314C066}" destId="{E4EF1FB4-0D5E-B44B-A652-828D0553C935}" srcOrd="3" destOrd="0" parTransId="{1BC758F2-17F8-E14C-B3BE-B6BB2478E1B8}" sibTransId="{046B5738-9824-E741-AE9B-C22409D428A8}"/>
    <dgm:cxn modelId="{A7DBF2AE-B433-4B11-8F7E-D39C38387510}" type="presOf" srcId="{EFD299D4-D5C0-CB4F-8BBF-4934C509F2D3}" destId="{3AA72B5A-393C-4646-9C3E-C15086762130}" srcOrd="0" destOrd="0" presId="urn:microsoft.com/office/officeart/2005/8/layout/hierarchy4"/>
    <dgm:cxn modelId="{714A5AE8-2D11-CC47-97DB-6B1986E638CF}" srcId="{56F62D99-1478-3849-B1D5-B6377314C066}" destId="{387239EB-F77E-1142-9362-4505A894EC77}" srcOrd="0" destOrd="0" parTransId="{4A51765B-3310-C040-AD9E-F60E94BC6A0F}" sibTransId="{47182C33-C6A4-CB40-873C-A55BA1551CF2}"/>
    <dgm:cxn modelId="{0577D640-98F8-0845-A0AB-52059540DD50}" srcId="{3548F8F8-2655-AD49-BB30-CC2A2D122D7F}" destId="{56F62D99-1478-3849-B1D5-B6377314C066}" srcOrd="0" destOrd="0" parTransId="{6828EEEC-D7A1-8544-A93E-17C9A24617C6}" sibTransId="{B59A1D5C-EAA0-4D45-B4D6-C5AE3A3A9600}"/>
    <dgm:cxn modelId="{2A873DAE-1442-4113-8C52-A98677FB53C0}" type="presParOf" srcId="{5C6FC099-C37C-8D47-BD41-853028E6E5E0}" destId="{2BD87303-2796-49BD-AF61-E0733E9E66F8}" srcOrd="0" destOrd="0" presId="urn:microsoft.com/office/officeart/2005/8/layout/hierarchy4"/>
    <dgm:cxn modelId="{C374180F-1D42-4407-A6B5-518E642A3D40}" type="presParOf" srcId="{2BD87303-2796-49BD-AF61-E0733E9E66F8}" destId="{E1233C83-6A0D-413B-A4AD-48F3D7AAF62F}" srcOrd="0" destOrd="0" presId="urn:microsoft.com/office/officeart/2005/8/layout/hierarchy4"/>
    <dgm:cxn modelId="{0D86BC1D-4EB9-49D0-AAF8-00ED33B6C65D}" type="presParOf" srcId="{2BD87303-2796-49BD-AF61-E0733E9E66F8}" destId="{9F3A44CB-39E9-47E0-BC5E-40D64355D54E}" srcOrd="1" destOrd="0" presId="urn:microsoft.com/office/officeart/2005/8/layout/hierarchy4"/>
    <dgm:cxn modelId="{521D598D-1837-42BC-943F-C83AA36F4650}" type="presParOf" srcId="{2BD87303-2796-49BD-AF61-E0733E9E66F8}" destId="{B7691CB5-9D05-4859-8303-5FF40AE2BD2D}" srcOrd="2" destOrd="0" presId="urn:microsoft.com/office/officeart/2005/8/layout/hierarchy4"/>
    <dgm:cxn modelId="{2935B294-AC40-4E3D-8975-3D96FAC1F2EC}" type="presParOf" srcId="{B7691CB5-9D05-4859-8303-5FF40AE2BD2D}" destId="{B86D53A8-E24F-4812-A038-FEE972868E95}" srcOrd="0" destOrd="0" presId="urn:microsoft.com/office/officeart/2005/8/layout/hierarchy4"/>
    <dgm:cxn modelId="{D3E1776E-90FC-4B82-BA75-0DB2B78EE9FD}" type="presParOf" srcId="{B86D53A8-E24F-4812-A038-FEE972868E95}" destId="{2A517774-9DD2-42A4-B8AE-A60E4664B806}" srcOrd="0" destOrd="0" presId="urn:microsoft.com/office/officeart/2005/8/layout/hierarchy4"/>
    <dgm:cxn modelId="{8E3E3FEE-4AD5-45C3-A65A-5F21D0109AF0}" type="presParOf" srcId="{B86D53A8-E24F-4812-A038-FEE972868E95}" destId="{05586B4E-12DA-4E37-894F-9718F6D24E6C}" srcOrd="1" destOrd="0" presId="urn:microsoft.com/office/officeart/2005/8/layout/hierarchy4"/>
    <dgm:cxn modelId="{A63D621B-1199-4E4C-B059-65C424A9FEC2}" type="presParOf" srcId="{B7691CB5-9D05-4859-8303-5FF40AE2BD2D}" destId="{2670022B-926D-4630-8517-CB3D143F797E}" srcOrd="1" destOrd="0" presId="urn:microsoft.com/office/officeart/2005/8/layout/hierarchy4"/>
    <dgm:cxn modelId="{E777B64D-6362-4DFA-B3D7-784721AB0C4C}" type="presParOf" srcId="{B7691CB5-9D05-4859-8303-5FF40AE2BD2D}" destId="{DB389186-0DF5-48E4-8F2E-8C9657F6E8F5}" srcOrd="2" destOrd="0" presId="urn:microsoft.com/office/officeart/2005/8/layout/hierarchy4"/>
    <dgm:cxn modelId="{91935863-407E-46C5-BC3C-C8294B22FFA8}" type="presParOf" srcId="{DB389186-0DF5-48E4-8F2E-8C9657F6E8F5}" destId="{3AA72B5A-393C-4646-9C3E-C15086762130}" srcOrd="0" destOrd="0" presId="urn:microsoft.com/office/officeart/2005/8/layout/hierarchy4"/>
    <dgm:cxn modelId="{874E0296-4673-4185-B618-86873A90AD5F}" type="presParOf" srcId="{DB389186-0DF5-48E4-8F2E-8C9657F6E8F5}" destId="{B8EF64AA-5FAF-4E9F-BFCA-56704C4535E3}" srcOrd="1" destOrd="0" presId="urn:microsoft.com/office/officeart/2005/8/layout/hierarchy4"/>
    <dgm:cxn modelId="{26E35493-C44B-4A47-94F4-8B42040FDA42}" type="presParOf" srcId="{B7691CB5-9D05-4859-8303-5FF40AE2BD2D}" destId="{B05157A7-C0D3-4DEC-AB92-2E29FBFEC204}" srcOrd="3" destOrd="0" presId="urn:microsoft.com/office/officeart/2005/8/layout/hierarchy4"/>
    <dgm:cxn modelId="{505F1C25-A902-4BCD-876A-1545BE0CE1E4}" type="presParOf" srcId="{B7691CB5-9D05-4859-8303-5FF40AE2BD2D}" destId="{92210CBA-2078-4EF2-98A5-94EAB3EFE5DC}" srcOrd="4" destOrd="0" presId="urn:microsoft.com/office/officeart/2005/8/layout/hierarchy4"/>
    <dgm:cxn modelId="{BECE1014-4168-448B-8197-A9355F76C136}" type="presParOf" srcId="{92210CBA-2078-4EF2-98A5-94EAB3EFE5DC}" destId="{9CBE60A5-191C-47FA-BDB3-9B71F67EF663}" srcOrd="0" destOrd="0" presId="urn:microsoft.com/office/officeart/2005/8/layout/hierarchy4"/>
    <dgm:cxn modelId="{18885832-8261-4115-AE93-9FFA9361310C}" type="presParOf" srcId="{92210CBA-2078-4EF2-98A5-94EAB3EFE5DC}" destId="{219E5FCE-2DBA-45C2-9188-6BDCCA2D1EC3}" srcOrd="1" destOrd="0" presId="urn:microsoft.com/office/officeart/2005/8/layout/hierarchy4"/>
    <dgm:cxn modelId="{AF3BCA56-458C-4E10-9961-600A7E94F862}" type="presParOf" srcId="{B7691CB5-9D05-4859-8303-5FF40AE2BD2D}" destId="{9AA2C94B-748D-47AF-B855-F94ACC8256BE}" srcOrd="5" destOrd="0" presId="urn:microsoft.com/office/officeart/2005/8/layout/hierarchy4"/>
    <dgm:cxn modelId="{081F287B-2B13-4AE3-8B4C-614A79B47F40}" type="presParOf" srcId="{B7691CB5-9D05-4859-8303-5FF40AE2BD2D}" destId="{CDEB6B04-7031-4F62-8149-B8FE4328D899}" srcOrd="6" destOrd="0" presId="urn:microsoft.com/office/officeart/2005/8/layout/hierarchy4"/>
    <dgm:cxn modelId="{4028E348-DFE4-4E7B-BC65-3BBE17510ED3}" type="presParOf" srcId="{CDEB6B04-7031-4F62-8149-B8FE4328D899}" destId="{D4D0735A-B999-4BEA-A0F5-682CCB255105}" srcOrd="0" destOrd="0" presId="urn:microsoft.com/office/officeart/2005/8/layout/hierarchy4"/>
    <dgm:cxn modelId="{BD200200-23AB-4D2C-8F5D-79DE5A99493B}" type="presParOf" srcId="{CDEB6B04-7031-4F62-8149-B8FE4328D899}" destId="{1F99F0D6-239A-47A8-8835-418B883C8761}" srcOrd="1" destOrd="0" presId="urn:microsoft.com/office/officeart/2005/8/layout/hierarchy4"/>
    <dgm:cxn modelId="{E89C970D-D4D2-483E-BBE8-44CE56A57C4A}" type="presParOf" srcId="{B7691CB5-9D05-4859-8303-5FF40AE2BD2D}" destId="{F72049E6-C56E-4DB2-8E6B-76848332A0D1}" srcOrd="7" destOrd="0" presId="urn:microsoft.com/office/officeart/2005/8/layout/hierarchy4"/>
    <dgm:cxn modelId="{671CA1B1-469B-4BE5-AC14-3C3A4DC580D0}" type="presParOf" srcId="{B7691CB5-9D05-4859-8303-5FF40AE2BD2D}" destId="{BC80BD40-C0C9-4AC8-9892-917753E9DB7A}" srcOrd="8" destOrd="0" presId="urn:microsoft.com/office/officeart/2005/8/layout/hierarchy4"/>
    <dgm:cxn modelId="{030115BD-F888-4B49-A6B6-065E6E5F3F87}" type="presParOf" srcId="{BC80BD40-C0C9-4AC8-9892-917753E9DB7A}" destId="{E8AF04B3-C977-4DD6-872C-736BE2433330}" srcOrd="0" destOrd="0" presId="urn:microsoft.com/office/officeart/2005/8/layout/hierarchy4"/>
    <dgm:cxn modelId="{22C59F10-ADFD-4C28-8157-6B253C0A7949}" type="presParOf" srcId="{BC80BD40-C0C9-4AC8-9892-917753E9DB7A}" destId="{0D4DD7E5-388B-4855-9A0A-53FB413E8DEA}"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8A8C7C6-377B-1140-8B12-181E99B36470}" type="doc">
      <dgm:prSet loTypeId="urn:microsoft.com/office/officeart/2005/8/layout/process4" loCatId="" qsTypeId="urn:microsoft.com/office/officeart/2005/8/quickstyle/simple4" qsCatId="simple" csTypeId="urn:microsoft.com/office/officeart/2005/8/colors/colorful2" csCatId="colorful"/>
      <dgm:spPr/>
      <dgm:t>
        <a:bodyPr/>
        <a:lstStyle/>
        <a:p>
          <a:endParaRPr lang="en-US"/>
        </a:p>
      </dgm:t>
    </dgm:pt>
    <dgm:pt modelId="{8D0D4686-72FE-B048-9028-9B8A53AD79C2}">
      <dgm:prSet custT="1"/>
      <dgm:spPr/>
      <dgm:t>
        <a:bodyPr/>
        <a:lstStyle/>
        <a:p>
          <a:pPr rtl="0"/>
          <a:r>
            <a:rPr lang="pt-BR" sz="2000" dirty="0" smtClean="0">
              <a:solidFill>
                <a:srgbClr val="000000"/>
              </a:solidFill>
            </a:rPr>
            <a:t>Lựa chọn mục tiêu (cân nhắc lựa chọn nội dung, mục đích và phẩm chất)</a:t>
          </a:r>
          <a:endParaRPr lang="pt-BR" sz="2000" dirty="0">
            <a:solidFill>
              <a:srgbClr val="000000"/>
            </a:solidFill>
          </a:endParaRPr>
        </a:p>
      </dgm:t>
    </dgm:pt>
    <dgm:pt modelId="{6E3BBD5A-AFB1-BD47-B7E0-F068CFF74156}" type="parTrans" cxnId="{49D7040A-27F1-AA4D-81E4-CF238B10FA8D}">
      <dgm:prSet/>
      <dgm:spPr/>
      <dgm:t>
        <a:bodyPr/>
        <a:lstStyle/>
        <a:p>
          <a:endParaRPr lang="en-US" sz="2000">
            <a:solidFill>
              <a:srgbClr val="000000"/>
            </a:solidFill>
          </a:endParaRPr>
        </a:p>
      </dgm:t>
    </dgm:pt>
    <dgm:pt modelId="{3C988CAC-E9F1-E446-B35E-6F85595BA052}" type="sibTrans" cxnId="{49D7040A-27F1-AA4D-81E4-CF238B10FA8D}">
      <dgm:prSet/>
      <dgm:spPr/>
      <dgm:t>
        <a:bodyPr/>
        <a:lstStyle/>
        <a:p>
          <a:endParaRPr lang="en-US" sz="2000">
            <a:solidFill>
              <a:srgbClr val="000000"/>
            </a:solidFill>
          </a:endParaRPr>
        </a:p>
      </dgm:t>
    </dgm:pt>
    <dgm:pt modelId="{DBB8A4D0-2CBE-2141-AFEA-B3F28E70B647}">
      <dgm:prSet custT="1"/>
      <dgm:spPr/>
      <dgm:t>
        <a:bodyPr/>
        <a:lstStyle/>
        <a:p>
          <a:pPr rtl="0"/>
          <a:r>
            <a:rPr lang="ro-RO" sz="2000" dirty="0" smtClean="0">
              <a:solidFill>
                <a:srgbClr val="000000"/>
              </a:solidFill>
            </a:rPr>
            <a:t>Lựa chọn phương tiện đánh giá (bảng hỏi, quan sát, bản viết tay, hệ thống câu hỏi và câu trả lời theo cấp độ (rating scale method)</a:t>
          </a:r>
          <a:endParaRPr lang="ro-RO" sz="2000" dirty="0">
            <a:solidFill>
              <a:srgbClr val="000000"/>
            </a:solidFill>
          </a:endParaRPr>
        </a:p>
      </dgm:t>
    </dgm:pt>
    <dgm:pt modelId="{17B5B205-EA82-DD46-BE47-74510FC25378}" type="parTrans" cxnId="{436E069A-646F-E845-BD00-5B210FC4D168}">
      <dgm:prSet/>
      <dgm:spPr/>
      <dgm:t>
        <a:bodyPr/>
        <a:lstStyle/>
        <a:p>
          <a:endParaRPr lang="en-US" sz="2000">
            <a:solidFill>
              <a:srgbClr val="000000"/>
            </a:solidFill>
          </a:endParaRPr>
        </a:p>
      </dgm:t>
    </dgm:pt>
    <dgm:pt modelId="{98035DE0-07C0-D048-9355-229A4ABD8343}" type="sibTrans" cxnId="{436E069A-646F-E845-BD00-5B210FC4D168}">
      <dgm:prSet/>
      <dgm:spPr/>
      <dgm:t>
        <a:bodyPr/>
        <a:lstStyle/>
        <a:p>
          <a:endParaRPr lang="en-US" sz="2000">
            <a:solidFill>
              <a:srgbClr val="000000"/>
            </a:solidFill>
          </a:endParaRPr>
        </a:p>
      </dgm:t>
    </dgm:pt>
    <dgm:pt modelId="{B81DE912-0872-3C4B-A683-49B04C1767FA}">
      <dgm:prSet custT="1"/>
      <dgm:spPr/>
      <dgm:t>
        <a:bodyPr/>
        <a:lstStyle/>
        <a:p>
          <a:pPr rtl="0"/>
          <a:r>
            <a:rPr lang="hr-HR" sz="2000" dirty="0" smtClean="0">
              <a:solidFill>
                <a:srgbClr val="000000"/>
              </a:solidFill>
            </a:rPr>
            <a:t>Xây dựng công cụ đánh giá (công cụ đánh giá có tính thích hợp và độ tin cậy)</a:t>
          </a:r>
          <a:endParaRPr lang="hr-HR" sz="2000" dirty="0">
            <a:solidFill>
              <a:srgbClr val="000000"/>
            </a:solidFill>
          </a:endParaRPr>
        </a:p>
      </dgm:t>
    </dgm:pt>
    <dgm:pt modelId="{51564255-771D-264C-BE1F-C74E0A6E47A6}" type="parTrans" cxnId="{3D941DE9-E10C-CA4C-826B-4170187C0828}">
      <dgm:prSet/>
      <dgm:spPr/>
      <dgm:t>
        <a:bodyPr/>
        <a:lstStyle/>
        <a:p>
          <a:endParaRPr lang="en-US" sz="2000">
            <a:solidFill>
              <a:srgbClr val="000000"/>
            </a:solidFill>
          </a:endParaRPr>
        </a:p>
      </dgm:t>
    </dgm:pt>
    <dgm:pt modelId="{30EA1FDC-6036-A943-9DB0-14ADB7965C08}" type="sibTrans" cxnId="{3D941DE9-E10C-CA4C-826B-4170187C0828}">
      <dgm:prSet/>
      <dgm:spPr/>
      <dgm:t>
        <a:bodyPr/>
        <a:lstStyle/>
        <a:p>
          <a:endParaRPr lang="en-US" sz="2000">
            <a:solidFill>
              <a:srgbClr val="000000"/>
            </a:solidFill>
          </a:endParaRPr>
        </a:p>
      </dgm:t>
    </dgm:pt>
    <dgm:pt modelId="{17CF7C7F-BDA4-E342-ADF8-5BBB6A3D02B9}">
      <dgm:prSet custT="1"/>
      <dgm:spPr/>
      <dgm:t>
        <a:bodyPr/>
        <a:lstStyle/>
        <a:p>
          <a:pPr rtl="0"/>
          <a:r>
            <a:rPr lang="hr-HR" sz="2000" dirty="0" smtClean="0">
              <a:solidFill>
                <a:srgbClr val="000000"/>
              </a:solidFill>
            </a:rPr>
            <a:t>Tiến hành đánh giá và xử lý kết quả </a:t>
          </a:r>
          <a:endParaRPr lang="hr-HR" sz="2000" dirty="0">
            <a:solidFill>
              <a:srgbClr val="000000"/>
            </a:solidFill>
          </a:endParaRPr>
        </a:p>
      </dgm:t>
    </dgm:pt>
    <dgm:pt modelId="{B6BDC1CE-E004-1A45-8859-5C015963F0B9}" type="parTrans" cxnId="{B9A83209-5E8A-E746-BACB-E0E48CB7F94A}">
      <dgm:prSet/>
      <dgm:spPr/>
      <dgm:t>
        <a:bodyPr/>
        <a:lstStyle/>
        <a:p>
          <a:endParaRPr lang="en-US" sz="2000">
            <a:solidFill>
              <a:srgbClr val="000000"/>
            </a:solidFill>
          </a:endParaRPr>
        </a:p>
      </dgm:t>
    </dgm:pt>
    <dgm:pt modelId="{68998E91-B8A1-094D-BF17-8D39CFA8B9AD}" type="sibTrans" cxnId="{B9A83209-5E8A-E746-BACB-E0E48CB7F94A}">
      <dgm:prSet/>
      <dgm:spPr/>
      <dgm:t>
        <a:bodyPr/>
        <a:lstStyle/>
        <a:p>
          <a:endParaRPr lang="en-US" sz="2000">
            <a:solidFill>
              <a:srgbClr val="000000"/>
            </a:solidFill>
          </a:endParaRPr>
        </a:p>
      </dgm:t>
    </dgm:pt>
    <dgm:pt modelId="{EE6AC6C6-A6E8-BD4E-9299-BE00CE6E2E73}">
      <dgm:prSet custT="1"/>
      <dgm:spPr/>
      <dgm:t>
        <a:bodyPr/>
        <a:lstStyle/>
        <a:p>
          <a:pPr rtl="0"/>
          <a:r>
            <a:rPr lang="cs-CZ" sz="2000" dirty="0" smtClean="0">
              <a:solidFill>
                <a:srgbClr val="000000"/>
              </a:solidFill>
            </a:rPr>
            <a:t>Phân tích kết quả đánh giá, ứng dụng</a:t>
          </a:r>
          <a:endParaRPr lang="cs-CZ" sz="2000" dirty="0">
            <a:solidFill>
              <a:srgbClr val="000000"/>
            </a:solidFill>
          </a:endParaRPr>
        </a:p>
      </dgm:t>
    </dgm:pt>
    <dgm:pt modelId="{6BBD2F3C-55EB-794B-9C01-9C29E9EC9B7F}" type="parTrans" cxnId="{D1F48E0C-B0BC-D34A-97E0-100FDBB1725A}">
      <dgm:prSet/>
      <dgm:spPr/>
      <dgm:t>
        <a:bodyPr/>
        <a:lstStyle/>
        <a:p>
          <a:endParaRPr lang="en-US" sz="2000">
            <a:solidFill>
              <a:srgbClr val="000000"/>
            </a:solidFill>
          </a:endParaRPr>
        </a:p>
      </dgm:t>
    </dgm:pt>
    <dgm:pt modelId="{085845A8-4D93-DC43-A546-72350A7EE8F4}" type="sibTrans" cxnId="{D1F48E0C-B0BC-D34A-97E0-100FDBB1725A}">
      <dgm:prSet/>
      <dgm:spPr/>
      <dgm:t>
        <a:bodyPr/>
        <a:lstStyle/>
        <a:p>
          <a:endParaRPr lang="en-US" sz="2000">
            <a:solidFill>
              <a:srgbClr val="000000"/>
            </a:solidFill>
          </a:endParaRPr>
        </a:p>
      </dgm:t>
    </dgm:pt>
    <dgm:pt modelId="{D15FE18D-C634-C04D-8872-A676BEF23494}" type="pres">
      <dgm:prSet presAssocID="{38A8C7C6-377B-1140-8B12-181E99B36470}" presName="Name0" presStyleCnt="0">
        <dgm:presLayoutVars>
          <dgm:dir/>
          <dgm:animLvl val="lvl"/>
          <dgm:resizeHandles val="exact"/>
        </dgm:presLayoutVars>
      </dgm:prSet>
      <dgm:spPr/>
      <dgm:t>
        <a:bodyPr/>
        <a:lstStyle/>
        <a:p>
          <a:endParaRPr lang="en-US"/>
        </a:p>
      </dgm:t>
    </dgm:pt>
    <dgm:pt modelId="{7BFDCBBB-4D7C-F044-B819-517A2F0E8E89}" type="pres">
      <dgm:prSet presAssocID="{EE6AC6C6-A6E8-BD4E-9299-BE00CE6E2E73}" presName="boxAndChildren" presStyleCnt="0"/>
      <dgm:spPr/>
    </dgm:pt>
    <dgm:pt modelId="{BA5B582A-1AF1-1B4D-83BE-0C4378BD9F94}" type="pres">
      <dgm:prSet presAssocID="{EE6AC6C6-A6E8-BD4E-9299-BE00CE6E2E73}" presName="parentTextBox" presStyleLbl="node1" presStyleIdx="0" presStyleCnt="5"/>
      <dgm:spPr/>
      <dgm:t>
        <a:bodyPr/>
        <a:lstStyle/>
        <a:p>
          <a:endParaRPr lang="en-US"/>
        </a:p>
      </dgm:t>
    </dgm:pt>
    <dgm:pt modelId="{3032221B-A60F-624E-9C82-477703B6B20A}" type="pres">
      <dgm:prSet presAssocID="{68998E91-B8A1-094D-BF17-8D39CFA8B9AD}" presName="sp" presStyleCnt="0"/>
      <dgm:spPr/>
    </dgm:pt>
    <dgm:pt modelId="{5D96CA48-AA85-4D47-88C7-D3A2CFFA5C1C}" type="pres">
      <dgm:prSet presAssocID="{17CF7C7F-BDA4-E342-ADF8-5BBB6A3D02B9}" presName="arrowAndChildren" presStyleCnt="0"/>
      <dgm:spPr/>
    </dgm:pt>
    <dgm:pt modelId="{C290371D-9020-8643-A75A-DC1C44A82B5F}" type="pres">
      <dgm:prSet presAssocID="{17CF7C7F-BDA4-E342-ADF8-5BBB6A3D02B9}" presName="parentTextArrow" presStyleLbl="node1" presStyleIdx="1" presStyleCnt="5"/>
      <dgm:spPr/>
      <dgm:t>
        <a:bodyPr/>
        <a:lstStyle/>
        <a:p>
          <a:endParaRPr lang="en-US"/>
        </a:p>
      </dgm:t>
    </dgm:pt>
    <dgm:pt modelId="{82D0E61D-E58D-9B42-A2CE-96874A734BE7}" type="pres">
      <dgm:prSet presAssocID="{30EA1FDC-6036-A943-9DB0-14ADB7965C08}" presName="sp" presStyleCnt="0"/>
      <dgm:spPr/>
    </dgm:pt>
    <dgm:pt modelId="{820B25EC-663A-4B46-97B4-83EE26D5E3F7}" type="pres">
      <dgm:prSet presAssocID="{B81DE912-0872-3C4B-A683-49B04C1767FA}" presName="arrowAndChildren" presStyleCnt="0"/>
      <dgm:spPr/>
    </dgm:pt>
    <dgm:pt modelId="{BBDA69F6-2A2A-E340-921F-3786ABB63CCD}" type="pres">
      <dgm:prSet presAssocID="{B81DE912-0872-3C4B-A683-49B04C1767FA}" presName="parentTextArrow" presStyleLbl="node1" presStyleIdx="2" presStyleCnt="5"/>
      <dgm:spPr/>
      <dgm:t>
        <a:bodyPr/>
        <a:lstStyle/>
        <a:p>
          <a:endParaRPr lang="en-US"/>
        </a:p>
      </dgm:t>
    </dgm:pt>
    <dgm:pt modelId="{D857D995-319C-7346-8C40-9A3BE13AB28E}" type="pres">
      <dgm:prSet presAssocID="{98035DE0-07C0-D048-9355-229A4ABD8343}" presName="sp" presStyleCnt="0"/>
      <dgm:spPr/>
    </dgm:pt>
    <dgm:pt modelId="{C5AAB296-5DE0-0B4F-96AB-8D0173B5B3FD}" type="pres">
      <dgm:prSet presAssocID="{DBB8A4D0-2CBE-2141-AFEA-B3F28E70B647}" presName="arrowAndChildren" presStyleCnt="0"/>
      <dgm:spPr/>
    </dgm:pt>
    <dgm:pt modelId="{B8B237D1-5A39-614F-ADA2-269A5C7FE52D}" type="pres">
      <dgm:prSet presAssocID="{DBB8A4D0-2CBE-2141-AFEA-B3F28E70B647}" presName="parentTextArrow" presStyleLbl="node1" presStyleIdx="3" presStyleCnt="5"/>
      <dgm:spPr/>
      <dgm:t>
        <a:bodyPr/>
        <a:lstStyle/>
        <a:p>
          <a:endParaRPr lang="en-US"/>
        </a:p>
      </dgm:t>
    </dgm:pt>
    <dgm:pt modelId="{21026867-3F42-A142-BE84-87925FD4BA5E}" type="pres">
      <dgm:prSet presAssocID="{3C988CAC-E9F1-E446-B35E-6F85595BA052}" presName="sp" presStyleCnt="0"/>
      <dgm:spPr/>
    </dgm:pt>
    <dgm:pt modelId="{930D7F83-4878-2645-AF9B-B9C044FE6ECE}" type="pres">
      <dgm:prSet presAssocID="{8D0D4686-72FE-B048-9028-9B8A53AD79C2}" presName="arrowAndChildren" presStyleCnt="0"/>
      <dgm:spPr/>
    </dgm:pt>
    <dgm:pt modelId="{FF27A859-E858-174B-AA3D-A0B6C1797B1F}" type="pres">
      <dgm:prSet presAssocID="{8D0D4686-72FE-B048-9028-9B8A53AD79C2}" presName="parentTextArrow" presStyleLbl="node1" presStyleIdx="4" presStyleCnt="5"/>
      <dgm:spPr/>
      <dgm:t>
        <a:bodyPr/>
        <a:lstStyle/>
        <a:p>
          <a:endParaRPr lang="en-US"/>
        </a:p>
      </dgm:t>
    </dgm:pt>
  </dgm:ptLst>
  <dgm:cxnLst>
    <dgm:cxn modelId="{68AE430D-826C-46E7-B902-DA1FBB687591}" type="presOf" srcId="{B81DE912-0872-3C4B-A683-49B04C1767FA}" destId="{BBDA69F6-2A2A-E340-921F-3786ABB63CCD}" srcOrd="0" destOrd="0" presId="urn:microsoft.com/office/officeart/2005/8/layout/process4"/>
    <dgm:cxn modelId="{436E069A-646F-E845-BD00-5B210FC4D168}" srcId="{38A8C7C6-377B-1140-8B12-181E99B36470}" destId="{DBB8A4D0-2CBE-2141-AFEA-B3F28E70B647}" srcOrd="1" destOrd="0" parTransId="{17B5B205-EA82-DD46-BE47-74510FC25378}" sibTransId="{98035DE0-07C0-D048-9355-229A4ABD8343}"/>
    <dgm:cxn modelId="{B9A83209-5E8A-E746-BACB-E0E48CB7F94A}" srcId="{38A8C7C6-377B-1140-8B12-181E99B36470}" destId="{17CF7C7F-BDA4-E342-ADF8-5BBB6A3D02B9}" srcOrd="3" destOrd="0" parTransId="{B6BDC1CE-E004-1A45-8859-5C015963F0B9}" sibTransId="{68998E91-B8A1-094D-BF17-8D39CFA8B9AD}"/>
    <dgm:cxn modelId="{49D7040A-27F1-AA4D-81E4-CF238B10FA8D}" srcId="{38A8C7C6-377B-1140-8B12-181E99B36470}" destId="{8D0D4686-72FE-B048-9028-9B8A53AD79C2}" srcOrd="0" destOrd="0" parTransId="{6E3BBD5A-AFB1-BD47-B7E0-F068CFF74156}" sibTransId="{3C988CAC-E9F1-E446-B35E-6F85595BA052}"/>
    <dgm:cxn modelId="{D1F48E0C-B0BC-D34A-97E0-100FDBB1725A}" srcId="{38A8C7C6-377B-1140-8B12-181E99B36470}" destId="{EE6AC6C6-A6E8-BD4E-9299-BE00CE6E2E73}" srcOrd="4" destOrd="0" parTransId="{6BBD2F3C-55EB-794B-9C01-9C29E9EC9B7F}" sibTransId="{085845A8-4D93-DC43-A546-72350A7EE8F4}"/>
    <dgm:cxn modelId="{3D941DE9-E10C-CA4C-826B-4170187C0828}" srcId="{38A8C7C6-377B-1140-8B12-181E99B36470}" destId="{B81DE912-0872-3C4B-A683-49B04C1767FA}" srcOrd="2" destOrd="0" parTransId="{51564255-771D-264C-BE1F-C74E0A6E47A6}" sibTransId="{30EA1FDC-6036-A943-9DB0-14ADB7965C08}"/>
    <dgm:cxn modelId="{32AC1A5E-51FF-42D9-8A6D-31A8CE40ABBF}" type="presOf" srcId="{8D0D4686-72FE-B048-9028-9B8A53AD79C2}" destId="{FF27A859-E858-174B-AA3D-A0B6C1797B1F}" srcOrd="0" destOrd="0" presId="urn:microsoft.com/office/officeart/2005/8/layout/process4"/>
    <dgm:cxn modelId="{80E31262-9971-401D-ACF5-9FAF4F1B25F0}" type="presOf" srcId="{EE6AC6C6-A6E8-BD4E-9299-BE00CE6E2E73}" destId="{BA5B582A-1AF1-1B4D-83BE-0C4378BD9F94}" srcOrd="0" destOrd="0" presId="urn:microsoft.com/office/officeart/2005/8/layout/process4"/>
    <dgm:cxn modelId="{F5339C7D-22E3-4215-B279-A9FD0258FF76}" type="presOf" srcId="{DBB8A4D0-2CBE-2141-AFEA-B3F28E70B647}" destId="{B8B237D1-5A39-614F-ADA2-269A5C7FE52D}" srcOrd="0" destOrd="0" presId="urn:microsoft.com/office/officeart/2005/8/layout/process4"/>
    <dgm:cxn modelId="{74960F89-2D72-40C7-A448-3011439F9EEE}" type="presOf" srcId="{38A8C7C6-377B-1140-8B12-181E99B36470}" destId="{D15FE18D-C634-C04D-8872-A676BEF23494}" srcOrd="0" destOrd="0" presId="urn:microsoft.com/office/officeart/2005/8/layout/process4"/>
    <dgm:cxn modelId="{1323A6FF-ACB4-4272-AECC-C0306AB86DA5}" type="presOf" srcId="{17CF7C7F-BDA4-E342-ADF8-5BBB6A3D02B9}" destId="{C290371D-9020-8643-A75A-DC1C44A82B5F}" srcOrd="0" destOrd="0" presId="urn:microsoft.com/office/officeart/2005/8/layout/process4"/>
    <dgm:cxn modelId="{15A0CAE8-934D-497F-A98D-74B7E4B56FCF}" type="presParOf" srcId="{D15FE18D-C634-C04D-8872-A676BEF23494}" destId="{7BFDCBBB-4D7C-F044-B819-517A2F0E8E89}" srcOrd="0" destOrd="0" presId="urn:microsoft.com/office/officeart/2005/8/layout/process4"/>
    <dgm:cxn modelId="{DBDA21C0-CAAA-4EC0-A9F8-04CAF5C75FEE}" type="presParOf" srcId="{7BFDCBBB-4D7C-F044-B819-517A2F0E8E89}" destId="{BA5B582A-1AF1-1B4D-83BE-0C4378BD9F94}" srcOrd="0" destOrd="0" presId="urn:microsoft.com/office/officeart/2005/8/layout/process4"/>
    <dgm:cxn modelId="{6ACA53D4-B6DA-4A90-9F76-A15F7FA51B88}" type="presParOf" srcId="{D15FE18D-C634-C04D-8872-A676BEF23494}" destId="{3032221B-A60F-624E-9C82-477703B6B20A}" srcOrd="1" destOrd="0" presId="urn:microsoft.com/office/officeart/2005/8/layout/process4"/>
    <dgm:cxn modelId="{9F762ECF-CBA2-40C9-BEE6-D269C9DF36F7}" type="presParOf" srcId="{D15FE18D-C634-C04D-8872-A676BEF23494}" destId="{5D96CA48-AA85-4D47-88C7-D3A2CFFA5C1C}" srcOrd="2" destOrd="0" presId="urn:microsoft.com/office/officeart/2005/8/layout/process4"/>
    <dgm:cxn modelId="{60B6C0EC-0A4B-49A1-8975-159C7DD2FF21}" type="presParOf" srcId="{5D96CA48-AA85-4D47-88C7-D3A2CFFA5C1C}" destId="{C290371D-9020-8643-A75A-DC1C44A82B5F}" srcOrd="0" destOrd="0" presId="urn:microsoft.com/office/officeart/2005/8/layout/process4"/>
    <dgm:cxn modelId="{05EE92E1-0C4A-48A3-BC9D-24D7BC83C91A}" type="presParOf" srcId="{D15FE18D-C634-C04D-8872-A676BEF23494}" destId="{82D0E61D-E58D-9B42-A2CE-96874A734BE7}" srcOrd="3" destOrd="0" presId="urn:microsoft.com/office/officeart/2005/8/layout/process4"/>
    <dgm:cxn modelId="{CA5C7430-C7E4-4D49-9ADF-61EC0A965CD4}" type="presParOf" srcId="{D15FE18D-C634-C04D-8872-A676BEF23494}" destId="{820B25EC-663A-4B46-97B4-83EE26D5E3F7}" srcOrd="4" destOrd="0" presId="urn:microsoft.com/office/officeart/2005/8/layout/process4"/>
    <dgm:cxn modelId="{1E951F3B-E4C5-48E1-80A8-AE14133EDC04}" type="presParOf" srcId="{820B25EC-663A-4B46-97B4-83EE26D5E3F7}" destId="{BBDA69F6-2A2A-E340-921F-3786ABB63CCD}" srcOrd="0" destOrd="0" presId="urn:microsoft.com/office/officeart/2005/8/layout/process4"/>
    <dgm:cxn modelId="{CFF2A65F-ECE7-4999-BD30-7271603AE4B2}" type="presParOf" srcId="{D15FE18D-C634-C04D-8872-A676BEF23494}" destId="{D857D995-319C-7346-8C40-9A3BE13AB28E}" srcOrd="5" destOrd="0" presId="urn:microsoft.com/office/officeart/2005/8/layout/process4"/>
    <dgm:cxn modelId="{08FE8581-F8A1-4841-B5FF-4EF21CC5017C}" type="presParOf" srcId="{D15FE18D-C634-C04D-8872-A676BEF23494}" destId="{C5AAB296-5DE0-0B4F-96AB-8D0173B5B3FD}" srcOrd="6" destOrd="0" presId="urn:microsoft.com/office/officeart/2005/8/layout/process4"/>
    <dgm:cxn modelId="{166DCC75-3F6A-4E7E-9C4A-E4EE9329100A}" type="presParOf" srcId="{C5AAB296-5DE0-0B4F-96AB-8D0173B5B3FD}" destId="{B8B237D1-5A39-614F-ADA2-269A5C7FE52D}" srcOrd="0" destOrd="0" presId="urn:microsoft.com/office/officeart/2005/8/layout/process4"/>
    <dgm:cxn modelId="{22008B0E-3E43-4DF1-93AE-CF5812590F19}" type="presParOf" srcId="{D15FE18D-C634-C04D-8872-A676BEF23494}" destId="{21026867-3F42-A142-BE84-87925FD4BA5E}" srcOrd="7" destOrd="0" presId="urn:microsoft.com/office/officeart/2005/8/layout/process4"/>
    <dgm:cxn modelId="{8A69AFD5-FC79-46B2-BB83-81A960C989FF}" type="presParOf" srcId="{D15FE18D-C634-C04D-8872-A676BEF23494}" destId="{930D7F83-4878-2645-AF9B-B9C044FE6ECE}" srcOrd="8" destOrd="0" presId="urn:microsoft.com/office/officeart/2005/8/layout/process4"/>
    <dgm:cxn modelId="{90D29E56-19CF-4AEC-BDE4-5B8A06B9AF96}" type="presParOf" srcId="{930D7F83-4878-2645-AF9B-B9C044FE6ECE}" destId="{FF27A859-E858-174B-AA3D-A0B6C1797B1F}"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5484F4-0C0E-F947-9B4C-D57FDB019C88}" type="doc">
      <dgm:prSet loTypeId="urn:microsoft.com/office/officeart/2005/8/layout/equation2" loCatId="" qsTypeId="urn:microsoft.com/office/officeart/2005/8/quickstyle/simple4" qsCatId="simple" csTypeId="urn:microsoft.com/office/officeart/2005/8/colors/colorful1#4" csCatId="colorful" phldr="1"/>
      <dgm:spPr/>
      <dgm:t>
        <a:bodyPr/>
        <a:lstStyle/>
        <a:p>
          <a:endParaRPr lang="en-US"/>
        </a:p>
      </dgm:t>
    </dgm:pt>
    <dgm:pt modelId="{5ABD3CE0-58AD-7045-BB50-6BD496CFEAA4}">
      <dgm:prSet/>
      <dgm:spPr/>
      <dgm:t>
        <a:bodyPr/>
        <a:lstStyle/>
        <a:p>
          <a:pPr rtl="0"/>
          <a:r>
            <a:rPr lang="cs-CZ" dirty="0" smtClean="0">
              <a:solidFill>
                <a:schemeClr val="tx1"/>
              </a:solidFill>
            </a:rPr>
            <a:t>HĐ </a:t>
          </a:r>
          <a:r>
            <a:rPr lang="cs-CZ" dirty="0" err="1" smtClean="0">
              <a:solidFill>
                <a:schemeClr val="tx1"/>
              </a:solidFill>
            </a:rPr>
            <a:t>Giáo</a:t>
          </a:r>
          <a:r>
            <a:rPr lang="cs-CZ" dirty="0" smtClean="0">
              <a:solidFill>
                <a:schemeClr val="tx1"/>
              </a:solidFill>
            </a:rPr>
            <a:t> </a:t>
          </a:r>
          <a:r>
            <a:rPr lang="cs-CZ" dirty="0" err="1" smtClean="0">
              <a:solidFill>
                <a:schemeClr val="tx1"/>
              </a:solidFill>
            </a:rPr>
            <a:t>dục</a:t>
          </a:r>
          <a:r>
            <a:rPr lang="cs-CZ" dirty="0" smtClean="0">
              <a:solidFill>
                <a:schemeClr val="tx1"/>
              </a:solidFill>
            </a:rPr>
            <a:t> (</a:t>
          </a:r>
          <a:r>
            <a:rPr lang="cs-CZ" dirty="0" err="1" smtClean="0">
              <a:solidFill>
                <a:schemeClr val="tx1"/>
              </a:solidFill>
            </a:rPr>
            <a:t>nghĩa</a:t>
          </a:r>
          <a:r>
            <a:rPr lang="cs-CZ" dirty="0" smtClean="0">
              <a:solidFill>
                <a:schemeClr val="tx1"/>
              </a:solidFill>
            </a:rPr>
            <a:t> </a:t>
          </a:r>
          <a:r>
            <a:rPr lang="cs-CZ" dirty="0" err="1" smtClean="0">
              <a:solidFill>
                <a:schemeClr val="tx1"/>
              </a:solidFill>
            </a:rPr>
            <a:t>hẹp</a:t>
          </a:r>
          <a:r>
            <a:rPr lang="cs-CZ" dirty="0" smtClean="0">
              <a:solidFill>
                <a:schemeClr val="tx1"/>
              </a:solidFill>
            </a:rPr>
            <a:t>, </a:t>
          </a:r>
          <a:r>
            <a:rPr lang="cs-CZ" dirty="0" err="1" smtClean="0">
              <a:solidFill>
                <a:schemeClr val="tx1"/>
              </a:solidFill>
            </a:rPr>
            <a:t>bộ</a:t>
          </a:r>
          <a:r>
            <a:rPr lang="cs-CZ" dirty="0" smtClean="0">
              <a:solidFill>
                <a:schemeClr val="tx1"/>
              </a:solidFill>
            </a:rPr>
            <a:t> </a:t>
          </a:r>
          <a:r>
            <a:rPr lang="cs-CZ" dirty="0" err="1" smtClean="0">
              <a:solidFill>
                <a:schemeClr val="tx1"/>
              </a:solidFill>
            </a:rPr>
            <a:t>phận</a:t>
          </a:r>
          <a:r>
            <a:rPr lang="cs-CZ" dirty="0" smtClean="0">
              <a:solidFill>
                <a:schemeClr val="tx1"/>
              </a:solidFill>
            </a:rPr>
            <a:t>)</a:t>
          </a:r>
          <a:endParaRPr lang="cs-CZ" dirty="0">
            <a:solidFill>
              <a:schemeClr val="tx1"/>
            </a:solidFill>
          </a:endParaRPr>
        </a:p>
      </dgm:t>
    </dgm:pt>
    <dgm:pt modelId="{87E01157-0313-FA41-A19D-0151514138C9}" type="parTrans" cxnId="{87292190-EA09-7D42-9F8A-C8A78711653E}">
      <dgm:prSet/>
      <dgm:spPr/>
      <dgm:t>
        <a:bodyPr/>
        <a:lstStyle/>
        <a:p>
          <a:endParaRPr lang="en-US">
            <a:solidFill>
              <a:schemeClr val="tx1"/>
            </a:solidFill>
          </a:endParaRPr>
        </a:p>
      </dgm:t>
    </dgm:pt>
    <dgm:pt modelId="{5E9A61BC-FBBC-9C49-8CA8-9931A28943B2}" type="sibTrans" cxnId="{87292190-EA09-7D42-9F8A-C8A78711653E}">
      <dgm:prSet/>
      <dgm:spPr/>
      <dgm:t>
        <a:bodyPr/>
        <a:lstStyle/>
        <a:p>
          <a:endParaRPr lang="en-US">
            <a:solidFill>
              <a:schemeClr val="tx1"/>
            </a:solidFill>
          </a:endParaRPr>
        </a:p>
      </dgm:t>
    </dgm:pt>
    <dgm:pt modelId="{FA488301-3A08-B549-864C-50FF957AEA32}">
      <dgm:prSet/>
      <dgm:spPr/>
      <dgm:t>
        <a:bodyPr/>
        <a:lstStyle/>
        <a:p>
          <a:pPr rtl="0"/>
          <a:r>
            <a:rPr lang="en-US" dirty="0" smtClean="0">
              <a:solidFill>
                <a:schemeClr val="tx1"/>
              </a:solidFill>
            </a:rPr>
            <a:t>HĐ </a:t>
          </a:r>
          <a:r>
            <a:rPr lang="en-US" dirty="0" err="1" smtClean="0">
              <a:solidFill>
                <a:schemeClr val="tx1"/>
              </a:solidFill>
            </a:rPr>
            <a:t>Dạy</a:t>
          </a:r>
          <a:r>
            <a:rPr lang="en-US" dirty="0" smtClean="0">
              <a:solidFill>
                <a:schemeClr val="tx1"/>
              </a:solidFill>
            </a:rPr>
            <a:t> </a:t>
          </a:r>
          <a:r>
            <a:rPr lang="en-US" dirty="0" err="1" smtClean="0">
              <a:solidFill>
                <a:schemeClr val="tx1"/>
              </a:solidFill>
            </a:rPr>
            <a:t>học</a:t>
          </a:r>
          <a:endParaRPr lang="en-US" dirty="0">
            <a:solidFill>
              <a:schemeClr val="tx1"/>
            </a:solidFill>
          </a:endParaRPr>
        </a:p>
      </dgm:t>
    </dgm:pt>
    <dgm:pt modelId="{8AD7FD5E-07B5-F149-8FDE-1FEF1EC6B6C6}" type="parTrans" cxnId="{EAE197C3-0091-2C49-A453-58B2169D5EEB}">
      <dgm:prSet/>
      <dgm:spPr/>
      <dgm:t>
        <a:bodyPr/>
        <a:lstStyle/>
        <a:p>
          <a:endParaRPr lang="en-US">
            <a:solidFill>
              <a:schemeClr val="tx1"/>
            </a:solidFill>
          </a:endParaRPr>
        </a:p>
      </dgm:t>
    </dgm:pt>
    <dgm:pt modelId="{BBA1042F-FDF4-5A47-A46C-FDD663D2F26A}" type="sibTrans" cxnId="{EAE197C3-0091-2C49-A453-58B2169D5EEB}">
      <dgm:prSet/>
      <dgm:spPr/>
      <dgm:t>
        <a:bodyPr/>
        <a:lstStyle/>
        <a:p>
          <a:endParaRPr lang="en-US">
            <a:solidFill>
              <a:schemeClr val="tx1"/>
            </a:solidFill>
          </a:endParaRPr>
        </a:p>
      </dgm:t>
    </dgm:pt>
    <dgm:pt modelId="{37501A9E-5DB3-D94F-B9C1-8B0CD5292133}">
      <dgm:prSet/>
      <dgm:spPr/>
      <dgm:t>
        <a:bodyPr/>
        <a:lstStyle/>
        <a:p>
          <a:pPr rtl="0"/>
          <a:r>
            <a:rPr lang="pt-BR" smtClean="0">
              <a:solidFill>
                <a:schemeClr val="tx1"/>
              </a:solidFill>
            </a:rPr>
            <a:t>Giáo dục (nghĩa rộng, tổng quát)</a:t>
          </a:r>
          <a:endParaRPr lang="pt-BR">
            <a:solidFill>
              <a:schemeClr val="tx1"/>
            </a:solidFill>
          </a:endParaRPr>
        </a:p>
      </dgm:t>
    </dgm:pt>
    <dgm:pt modelId="{0AC805AE-80C9-2C49-B9CB-600A6B4428B2}" type="parTrans" cxnId="{1877E544-8E8D-DF45-8140-DD2040B70DE7}">
      <dgm:prSet/>
      <dgm:spPr/>
      <dgm:t>
        <a:bodyPr/>
        <a:lstStyle/>
        <a:p>
          <a:endParaRPr lang="en-US">
            <a:solidFill>
              <a:schemeClr val="tx1"/>
            </a:solidFill>
          </a:endParaRPr>
        </a:p>
      </dgm:t>
    </dgm:pt>
    <dgm:pt modelId="{763E60EA-844C-7744-BEFD-038E69EAA7C1}" type="sibTrans" cxnId="{1877E544-8E8D-DF45-8140-DD2040B70DE7}">
      <dgm:prSet/>
      <dgm:spPr/>
      <dgm:t>
        <a:bodyPr/>
        <a:lstStyle/>
        <a:p>
          <a:endParaRPr lang="en-US">
            <a:solidFill>
              <a:schemeClr val="tx1"/>
            </a:solidFill>
          </a:endParaRPr>
        </a:p>
      </dgm:t>
    </dgm:pt>
    <dgm:pt modelId="{4B53AEF0-F0BC-6A4B-AFBC-F1CDCA391E5C}" type="pres">
      <dgm:prSet presAssocID="{C55484F4-0C0E-F947-9B4C-D57FDB019C88}" presName="Name0" presStyleCnt="0">
        <dgm:presLayoutVars>
          <dgm:dir/>
          <dgm:resizeHandles val="exact"/>
        </dgm:presLayoutVars>
      </dgm:prSet>
      <dgm:spPr/>
      <dgm:t>
        <a:bodyPr/>
        <a:lstStyle/>
        <a:p>
          <a:endParaRPr lang="en-US"/>
        </a:p>
      </dgm:t>
    </dgm:pt>
    <dgm:pt modelId="{54DE1AC2-35A4-3847-9FDE-FA25144F7290}" type="pres">
      <dgm:prSet presAssocID="{C55484F4-0C0E-F947-9B4C-D57FDB019C88}" presName="vNodes" presStyleCnt="0"/>
      <dgm:spPr/>
    </dgm:pt>
    <dgm:pt modelId="{A4E7F2F7-93EE-3B49-B12F-1A9416A72D0F}" type="pres">
      <dgm:prSet presAssocID="{5ABD3CE0-58AD-7045-BB50-6BD496CFEAA4}" presName="node" presStyleLbl="node1" presStyleIdx="0" presStyleCnt="3">
        <dgm:presLayoutVars>
          <dgm:bulletEnabled val="1"/>
        </dgm:presLayoutVars>
      </dgm:prSet>
      <dgm:spPr/>
      <dgm:t>
        <a:bodyPr/>
        <a:lstStyle/>
        <a:p>
          <a:endParaRPr lang="en-US"/>
        </a:p>
      </dgm:t>
    </dgm:pt>
    <dgm:pt modelId="{BDF56F0E-13FB-BA48-8854-75AD29938BFB}" type="pres">
      <dgm:prSet presAssocID="{5E9A61BC-FBBC-9C49-8CA8-9931A28943B2}" presName="spacerT" presStyleCnt="0"/>
      <dgm:spPr/>
    </dgm:pt>
    <dgm:pt modelId="{75492067-A9F1-3244-9BBB-D54C1A7A2A5C}" type="pres">
      <dgm:prSet presAssocID="{5E9A61BC-FBBC-9C49-8CA8-9931A28943B2}" presName="sibTrans" presStyleLbl="sibTrans2D1" presStyleIdx="0" presStyleCnt="2"/>
      <dgm:spPr/>
      <dgm:t>
        <a:bodyPr/>
        <a:lstStyle/>
        <a:p>
          <a:endParaRPr lang="en-US"/>
        </a:p>
      </dgm:t>
    </dgm:pt>
    <dgm:pt modelId="{C5D2CB46-91FA-7640-8479-BB5033CB72A4}" type="pres">
      <dgm:prSet presAssocID="{5E9A61BC-FBBC-9C49-8CA8-9931A28943B2}" presName="spacerB" presStyleCnt="0"/>
      <dgm:spPr/>
    </dgm:pt>
    <dgm:pt modelId="{41115B60-D3B7-3A43-8891-C83515F21718}" type="pres">
      <dgm:prSet presAssocID="{FA488301-3A08-B549-864C-50FF957AEA32}" presName="node" presStyleLbl="node1" presStyleIdx="1" presStyleCnt="3">
        <dgm:presLayoutVars>
          <dgm:bulletEnabled val="1"/>
        </dgm:presLayoutVars>
      </dgm:prSet>
      <dgm:spPr/>
      <dgm:t>
        <a:bodyPr/>
        <a:lstStyle/>
        <a:p>
          <a:endParaRPr lang="en-US"/>
        </a:p>
      </dgm:t>
    </dgm:pt>
    <dgm:pt modelId="{78DDAC7A-4922-794B-BAC6-C6FBEAAB8BA2}" type="pres">
      <dgm:prSet presAssocID="{C55484F4-0C0E-F947-9B4C-D57FDB019C88}" presName="sibTransLast" presStyleLbl="sibTrans2D1" presStyleIdx="1" presStyleCnt="2"/>
      <dgm:spPr/>
      <dgm:t>
        <a:bodyPr/>
        <a:lstStyle/>
        <a:p>
          <a:endParaRPr lang="en-US"/>
        </a:p>
      </dgm:t>
    </dgm:pt>
    <dgm:pt modelId="{ACF7AA40-8BDF-794D-AFD8-BA693D03100F}" type="pres">
      <dgm:prSet presAssocID="{C55484F4-0C0E-F947-9B4C-D57FDB019C88}" presName="connectorText" presStyleLbl="sibTrans2D1" presStyleIdx="1" presStyleCnt="2"/>
      <dgm:spPr/>
      <dgm:t>
        <a:bodyPr/>
        <a:lstStyle/>
        <a:p>
          <a:endParaRPr lang="en-US"/>
        </a:p>
      </dgm:t>
    </dgm:pt>
    <dgm:pt modelId="{FF4AE054-1DCF-2A48-B305-B9CDEDC7C74D}" type="pres">
      <dgm:prSet presAssocID="{C55484F4-0C0E-F947-9B4C-D57FDB019C88}" presName="lastNode" presStyleLbl="node1" presStyleIdx="2" presStyleCnt="3">
        <dgm:presLayoutVars>
          <dgm:bulletEnabled val="1"/>
        </dgm:presLayoutVars>
      </dgm:prSet>
      <dgm:spPr/>
      <dgm:t>
        <a:bodyPr/>
        <a:lstStyle/>
        <a:p>
          <a:endParaRPr lang="en-US"/>
        </a:p>
      </dgm:t>
    </dgm:pt>
  </dgm:ptLst>
  <dgm:cxnLst>
    <dgm:cxn modelId="{A4E6415C-8863-8E4A-BE34-69A4720DD0F3}" type="presOf" srcId="{37501A9E-5DB3-D94F-B9C1-8B0CD5292133}" destId="{FF4AE054-1DCF-2A48-B305-B9CDEDC7C74D}" srcOrd="0" destOrd="0" presId="urn:microsoft.com/office/officeart/2005/8/layout/equation2"/>
    <dgm:cxn modelId="{BFB5EDCB-F4FD-8A48-A2C2-71184A3FB3E1}" type="presOf" srcId="{5ABD3CE0-58AD-7045-BB50-6BD496CFEAA4}" destId="{A4E7F2F7-93EE-3B49-B12F-1A9416A72D0F}" srcOrd="0" destOrd="0" presId="urn:microsoft.com/office/officeart/2005/8/layout/equation2"/>
    <dgm:cxn modelId="{A8E3C56B-E94E-D14E-AE14-DE887CF87088}" type="presOf" srcId="{FA488301-3A08-B549-864C-50FF957AEA32}" destId="{41115B60-D3B7-3A43-8891-C83515F21718}" srcOrd="0" destOrd="0" presId="urn:microsoft.com/office/officeart/2005/8/layout/equation2"/>
    <dgm:cxn modelId="{8063BDCF-A2B0-2442-B8EA-09B09F425D6D}" type="presOf" srcId="{BBA1042F-FDF4-5A47-A46C-FDD663D2F26A}" destId="{78DDAC7A-4922-794B-BAC6-C6FBEAAB8BA2}" srcOrd="0" destOrd="0" presId="urn:microsoft.com/office/officeart/2005/8/layout/equation2"/>
    <dgm:cxn modelId="{87292190-EA09-7D42-9F8A-C8A78711653E}" srcId="{C55484F4-0C0E-F947-9B4C-D57FDB019C88}" destId="{5ABD3CE0-58AD-7045-BB50-6BD496CFEAA4}" srcOrd="0" destOrd="0" parTransId="{87E01157-0313-FA41-A19D-0151514138C9}" sibTransId="{5E9A61BC-FBBC-9C49-8CA8-9931A28943B2}"/>
    <dgm:cxn modelId="{1877E544-8E8D-DF45-8140-DD2040B70DE7}" srcId="{C55484F4-0C0E-F947-9B4C-D57FDB019C88}" destId="{37501A9E-5DB3-D94F-B9C1-8B0CD5292133}" srcOrd="2" destOrd="0" parTransId="{0AC805AE-80C9-2C49-B9CB-600A6B4428B2}" sibTransId="{763E60EA-844C-7744-BEFD-038E69EAA7C1}"/>
    <dgm:cxn modelId="{20F61F8B-A6CC-704C-B24D-D728626321CE}" type="presOf" srcId="{BBA1042F-FDF4-5A47-A46C-FDD663D2F26A}" destId="{ACF7AA40-8BDF-794D-AFD8-BA693D03100F}" srcOrd="1" destOrd="0" presId="urn:microsoft.com/office/officeart/2005/8/layout/equation2"/>
    <dgm:cxn modelId="{CA9774A0-B0A5-A34F-BF9C-D45D00F43B62}" type="presOf" srcId="{C55484F4-0C0E-F947-9B4C-D57FDB019C88}" destId="{4B53AEF0-F0BC-6A4B-AFBC-F1CDCA391E5C}" srcOrd="0" destOrd="0" presId="urn:microsoft.com/office/officeart/2005/8/layout/equation2"/>
    <dgm:cxn modelId="{97FA02FA-CE70-BD48-BC1D-DADF5E076ACC}" type="presOf" srcId="{5E9A61BC-FBBC-9C49-8CA8-9931A28943B2}" destId="{75492067-A9F1-3244-9BBB-D54C1A7A2A5C}" srcOrd="0" destOrd="0" presId="urn:microsoft.com/office/officeart/2005/8/layout/equation2"/>
    <dgm:cxn modelId="{EAE197C3-0091-2C49-A453-58B2169D5EEB}" srcId="{C55484F4-0C0E-F947-9B4C-D57FDB019C88}" destId="{FA488301-3A08-B549-864C-50FF957AEA32}" srcOrd="1" destOrd="0" parTransId="{8AD7FD5E-07B5-F149-8FDE-1FEF1EC6B6C6}" sibTransId="{BBA1042F-FDF4-5A47-A46C-FDD663D2F26A}"/>
    <dgm:cxn modelId="{6971497E-A575-2745-B6FB-B7B996E3FE94}" type="presParOf" srcId="{4B53AEF0-F0BC-6A4B-AFBC-F1CDCA391E5C}" destId="{54DE1AC2-35A4-3847-9FDE-FA25144F7290}" srcOrd="0" destOrd="0" presId="urn:microsoft.com/office/officeart/2005/8/layout/equation2"/>
    <dgm:cxn modelId="{1A11AB68-841A-FC46-B649-DB73D9F1CD88}" type="presParOf" srcId="{54DE1AC2-35A4-3847-9FDE-FA25144F7290}" destId="{A4E7F2F7-93EE-3B49-B12F-1A9416A72D0F}" srcOrd="0" destOrd="0" presId="urn:microsoft.com/office/officeart/2005/8/layout/equation2"/>
    <dgm:cxn modelId="{54BBAF6A-7A1F-3942-AC1F-80CDAD0B36A5}" type="presParOf" srcId="{54DE1AC2-35A4-3847-9FDE-FA25144F7290}" destId="{BDF56F0E-13FB-BA48-8854-75AD29938BFB}" srcOrd="1" destOrd="0" presId="urn:microsoft.com/office/officeart/2005/8/layout/equation2"/>
    <dgm:cxn modelId="{F84F5D06-6864-EF43-8FDF-BAF685C6820C}" type="presParOf" srcId="{54DE1AC2-35A4-3847-9FDE-FA25144F7290}" destId="{75492067-A9F1-3244-9BBB-D54C1A7A2A5C}" srcOrd="2" destOrd="0" presId="urn:microsoft.com/office/officeart/2005/8/layout/equation2"/>
    <dgm:cxn modelId="{66C0AD03-9EEA-0949-8ADC-DAFDBFBDDDD8}" type="presParOf" srcId="{54DE1AC2-35A4-3847-9FDE-FA25144F7290}" destId="{C5D2CB46-91FA-7640-8479-BB5033CB72A4}" srcOrd="3" destOrd="0" presId="urn:microsoft.com/office/officeart/2005/8/layout/equation2"/>
    <dgm:cxn modelId="{059789A1-1BC5-1F4A-A21B-DF93CC3292CC}" type="presParOf" srcId="{54DE1AC2-35A4-3847-9FDE-FA25144F7290}" destId="{41115B60-D3B7-3A43-8891-C83515F21718}" srcOrd="4" destOrd="0" presId="urn:microsoft.com/office/officeart/2005/8/layout/equation2"/>
    <dgm:cxn modelId="{C828F3B1-FF91-9943-9726-B5572585D2A7}" type="presParOf" srcId="{4B53AEF0-F0BC-6A4B-AFBC-F1CDCA391E5C}" destId="{78DDAC7A-4922-794B-BAC6-C6FBEAAB8BA2}" srcOrd="1" destOrd="0" presId="urn:microsoft.com/office/officeart/2005/8/layout/equation2"/>
    <dgm:cxn modelId="{13A3D01A-4954-A44D-BA90-4327D01A2EDE}" type="presParOf" srcId="{78DDAC7A-4922-794B-BAC6-C6FBEAAB8BA2}" destId="{ACF7AA40-8BDF-794D-AFD8-BA693D03100F}" srcOrd="0" destOrd="0" presId="urn:microsoft.com/office/officeart/2005/8/layout/equation2"/>
    <dgm:cxn modelId="{2573D832-674F-C14E-9D59-FB9536D763BD}" type="presParOf" srcId="{4B53AEF0-F0BC-6A4B-AFBC-F1CDCA391E5C}" destId="{FF4AE054-1DCF-2A48-B305-B9CDEDC7C74D}"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E3B284-90C9-E641-8E1C-989BFD2A2A75}" type="doc">
      <dgm:prSet loTypeId="urn:microsoft.com/office/officeart/2005/8/layout/cycle6" loCatId="" qsTypeId="urn:microsoft.com/office/officeart/2005/8/quickstyle/simple3" qsCatId="simple" csTypeId="urn:microsoft.com/office/officeart/2005/8/colors/colorful2" csCatId="colorful" phldr="1"/>
      <dgm:spPr/>
      <dgm:t>
        <a:bodyPr/>
        <a:lstStyle/>
        <a:p>
          <a:endParaRPr lang="en-US"/>
        </a:p>
      </dgm:t>
    </dgm:pt>
    <dgm:pt modelId="{D47990EA-21F6-8446-B191-61EF3F522553}">
      <dgm:prSet custT="1"/>
      <dgm:spPr/>
      <dgm:t>
        <a:bodyPr/>
        <a:lstStyle/>
        <a:p>
          <a:pPr rtl="0"/>
          <a:r>
            <a:rPr lang="en-US" sz="2400" b="1" dirty="0" err="1" smtClean="0"/>
            <a:t>Kinh</a:t>
          </a:r>
          <a:r>
            <a:rPr lang="en-US" sz="2400" b="1" dirty="0" smtClean="0"/>
            <a:t> </a:t>
          </a:r>
          <a:r>
            <a:rPr lang="en-US" sz="2400" b="1" dirty="0" err="1" smtClean="0"/>
            <a:t>nghiệm</a:t>
          </a:r>
          <a:r>
            <a:rPr lang="en-US" sz="2400" b="1" dirty="0" smtClean="0"/>
            <a:t> </a:t>
          </a:r>
          <a:r>
            <a:rPr lang="en-US" sz="2400" b="1" dirty="0" err="1" smtClean="0"/>
            <a:t>rời</a:t>
          </a:r>
          <a:r>
            <a:rPr lang="en-US" sz="2400" b="1" dirty="0" smtClean="0"/>
            <a:t> </a:t>
          </a:r>
          <a:r>
            <a:rPr lang="en-US" sz="2400" b="1" dirty="0" err="1" smtClean="0"/>
            <a:t>rạc</a:t>
          </a:r>
          <a:r>
            <a:rPr lang="en-US" sz="2400" b="1" dirty="0" smtClean="0"/>
            <a:t>, </a:t>
          </a:r>
          <a:r>
            <a:rPr lang="en-US" sz="2400" b="1" dirty="0" err="1" smtClean="0"/>
            <a:t>cụ</a:t>
          </a:r>
          <a:r>
            <a:rPr lang="en-US" sz="2400" b="1" dirty="0" smtClean="0"/>
            <a:t> </a:t>
          </a:r>
          <a:r>
            <a:rPr lang="en-US" sz="2400" b="1" dirty="0" err="1" smtClean="0"/>
            <a:t>thể</a:t>
          </a:r>
          <a:r>
            <a:rPr lang="en-US" sz="2400" b="1" dirty="0" smtClean="0"/>
            <a:t> (Concrete Experience)</a:t>
          </a:r>
          <a:r>
            <a:rPr lang="en-US" sz="2400" dirty="0" smtClean="0"/>
            <a:t> </a:t>
          </a:r>
          <a:endParaRPr lang="en-US" sz="2400" dirty="0"/>
        </a:p>
      </dgm:t>
    </dgm:pt>
    <dgm:pt modelId="{3652314A-2A5F-DD43-B152-64AB4735168B}" type="parTrans" cxnId="{9559BDC5-A1C5-784B-9376-639CA8323174}">
      <dgm:prSet/>
      <dgm:spPr/>
      <dgm:t>
        <a:bodyPr/>
        <a:lstStyle/>
        <a:p>
          <a:endParaRPr lang="en-US">
            <a:solidFill>
              <a:schemeClr val="tx1"/>
            </a:solidFill>
          </a:endParaRPr>
        </a:p>
      </dgm:t>
    </dgm:pt>
    <dgm:pt modelId="{540BB8A1-3058-254B-B95B-E0F56059F180}" type="sibTrans" cxnId="{9559BDC5-A1C5-784B-9376-639CA8323174}">
      <dgm:prSet/>
      <dgm:spPr/>
      <dgm:t>
        <a:bodyPr/>
        <a:lstStyle/>
        <a:p>
          <a:endParaRPr lang="en-US">
            <a:solidFill>
              <a:schemeClr val="tx1"/>
            </a:solidFill>
          </a:endParaRPr>
        </a:p>
      </dgm:t>
    </dgm:pt>
    <dgm:pt modelId="{C628838A-6F9B-E04A-B991-7E0ED5B8F10E}">
      <dgm:prSet custT="1"/>
      <dgm:spPr/>
      <dgm:t>
        <a:bodyPr/>
        <a:lstStyle/>
        <a:p>
          <a:pPr rtl="0"/>
          <a:r>
            <a:rPr lang="hu-HU" sz="2400" b="1" smtClean="0"/>
            <a:t>Quan sát và phản tỉnh (Reflective Observation)</a:t>
          </a:r>
          <a:r>
            <a:rPr lang="hu-HU" sz="2400" smtClean="0"/>
            <a:t> </a:t>
          </a:r>
          <a:endParaRPr lang="hu-HU" sz="2400" dirty="0"/>
        </a:p>
      </dgm:t>
    </dgm:pt>
    <dgm:pt modelId="{D25D2413-6883-9945-B370-204DAE8CEC21}" type="parTrans" cxnId="{1E56001B-A4AF-ED45-A07F-0BE92013319A}">
      <dgm:prSet/>
      <dgm:spPr/>
      <dgm:t>
        <a:bodyPr/>
        <a:lstStyle/>
        <a:p>
          <a:endParaRPr lang="en-US">
            <a:solidFill>
              <a:schemeClr val="tx1"/>
            </a:solidFill>
          </a:endParaRPr>
        </a:p>
      </dgm:t>
    </dgm:pt>
    <dgm:pt modelId="{C83C5DB2-3252-2041-BB89-ADC824B60F58}" type="sibTrans" cxnId="{1E56001B-A4AF-ED45-A07F-0BE92013319A}">
      <dgm:prSet/>
      <dgm:spPr/>
      <dgm:t>
        <a:bodyPr/>
        <a:lstStyle/>
        <a:p>
          <a:endParaRPr lang="en-US">
            <a:solidFill>
              <a:schemeClr val="tx1"/>
            </a:solidFill>
          </a:endParaRPr>
        </a:p>
      </dgm:t>
    </dgm:pt>
    <dgm:pt modelId="{5DE182C9-B46E-AE42-9766-6E5B937814AF}">
      <dgm:prSet custT="1"/>
      <dgm:spPr/>
      <dgm:t>
        <a:bodyPr/>
        <a:lstStyle/>
        <a:p>
          <a:pPr rtl="0"/>
          <a:r>
            <a:rPr lang="en-US" sz="2400" b="1" smtClean="0"/>
            <a:t>Khái niệm hóa (Conceptualization)</a:t>
          </a:r>
          <a:r>
            <a:rPr lang="en-US" sz="2400" smtClean="0"/>
            <a:t> </a:t>
          </a:r>
          <a:endParaRPr lang="en-US" sz="2400" dirty="0"/>
        </a:p>
      </dgm:t>
    </dgm:pt>
    <dgm:pt modelId="{29CA3061-FD14-B049-8B47-DB1E742A4D0F}" type="parTrans" cxnId="{7B318EF9-2102-664F-940B-B56DC82C4584}">
      <dgm:prSet/>
      <dgm:spPr/>
      <dgm:t>
        <a:bodyPr/>
        <a:lstStyle/>
        <a:p>
          <a:endParaRPr lang="en-US">
            <a:solidFill>
              <a:schemeClr val="tx1"/>
            </a:solidFill>
          </a:endParaRPr>
        </a:p>
      </dgm:t>
    </dgm:pt>
    <dgm:pt modelId="{478EF425-CEB9-8C40-B692-1B9BBCD51080}" type="sibTrans" cxnId="{7B318EF9-2102-664F-940B-B56DC82C4584}">
      <dgm:prSet/>
      <dgm:spPr/>
      <dgm:t>
        <a:bodyPr/>
        <a:lstStyle/>
        <a:p>
          <a:endParaRPr lang="en-US">
            <a:solidFill>
              <a:schemeClr val="tx1"/>
            </a:solidFill>
          </a:endParaRPr>
        </a:p>
      </dgm:t>
    </dgm:pt>
    <dgm:pt modelId="{1E65B0C7-6145-4E48-A3CE-46FF3F84410E}">
      <dgm:prSet custT="1"/>
      <dgm:spPr/>
      <dgm:t>
        <a:bodyPr/>
        <a:lstStyle/>
        <a:p>
          <a:pPr rtl="0"/>
          <a:r>
            <a:rPr lang="cs-CZ" sz="2400" b="1" smtClean="0"/>
            <a:t>Thử nghiệm tích cực (Active Experimentation)</a:t>
          </a:r>
          <a:endParaRPr lang="cs-CZ" sz="2400" dirty="0"/>
        </a:p>
      </dgm:t>
    </dgm:pt>
    <dgm:pt modelId="{216E6D77-373A-374E-A66A-B5EDC0D7AFA4}" type="parTrans" cxnId="{EA94B632-DF48-4648-A796-D57FD0C007A2}">
      <dgm:prSet/>
      <dgm:spPr/>
      <dgm:t>
        <a:bodyPr/>
        <a:lstStyle/>
        <a:p>
          <a:endParaRPr lang="en-US">
            <a:solidFill>
              <a:schemeClr val="tx1"/>
            </a:solidFill>
          </a:endParaRPr>
        </a:p>
      </dgm:t>
    </dgm:pt>
    <dgm:pt modelId="{E725FB16-4686-4448-B6B1-F99BE7680F47}" type="sibTrans" cxnId="{EA94B632-DF48-4648-A796-D57FD0C007A2}">
      <dgm:prSet/>
      <dgm:spPr/>
      <dgm:t>
        <a:bodyPr/>
        <a:lstStyle/>
        <a:p>
          <a:endParaRPr lang="en-US">
            <a:solidFill>
              <a:schemeClr val="tx1"/>
            </a:solidFill>
          </a:endParaRPr>
        </a:p>
      </dgm:t>
    </dgm:pt>
    <dgm:pt modelId="{E7876B2A-14A2-D246-BA74-79EE1C19AC49}" type="pres">
      <dgm:prSet presAssocID="{AFE3B284-90C9-E641-8E1C-989BFD2A2A75}" presName="cycle" presStyleCnt="0">
        <dgm:presLayoutVars>
          <dgm:dir/>
          <dgm:resizeHandles val="exact"/>
        </dgm:presLayoutVars>
      </dgm:prSet>
      <dgm:spPr/>
      <dgm:t>
        <a:bodyPr/>
        <a:lstStyle/>
        <a:p>
          <a:endParaRPr lang="en-US"/>
        </a:p>
      </dgm:t>
    </dgm:pt>
    <dgm:pt modelId="{B0BF0D76-11AF-B242-9785-9EFEF936C138}" type="pres">
      <dgm:prSet presAssocID="{D47990EA-21F6-8446-B191-61EF3F522553}" presName="node" presStyleLbl="node1" presStyleIdx="0" presStyleCnt="4" custScaleX="246958">
        <dgm:presLayoutVars>
          <dgm:bulletEnabled val="1"/>
        </dgm:presLayoutVars>
      </dgm:prSet>
      <dgm:spPr/>
      <dgm:t>
        <a:bodyPr/>
        <a:lstStyle/>
        <a:p>
          <a:endParaRPr lang="en-US"/>
        </a:p>
      </dgm:t>
    </dgm:pt>
    <dgm:pt modelId="{98E45E3B-EC59-A84C-BDD2-B546B00E403E}" type="pres">
      <dgm:prSet presAssocID="{D47990EA-21F6-8446-B191-61EF3F522553}" presName="spNode" presStyleCnt="0"/>
      <dgm:spPr/>
      <dgm:t>
        <a:bodyPr/>
        <a:lstStyle/>
        <a:p>
          <a:endParaRPr lang="en-US"/>
        </a:p>
      </dgm:t>
    </dgm:pt>
    <dgm:pt modelId="{F1868ABC-3130-9946-8391-57E2966BAB4C}" type="pres">
      <dgm:prSet presAssocID="{540BB8A1-3058-254B-B95B-E0F56059F180}" presName="sibTrans" presStyleLbl="sibTrans1D1" presStyleIdx="0" presStyleCnt="4"/>
      <dgm:spPr/>
      <dgm:t>
        <a:bodyPr/>
        <a:lstStyle/>
        <a:p>
          <a:endParaRPr lang="en-US"/>
        </a:p>
      </dgm:t>
    </dgm:pt>
    <dgm:pt modelId="{C98FFFE8-8302-4043-8D40-EE096ABAB767}" type="pres">
      <dgm:prSet presAssocID="{C628838A-6F9B-E04A-B991-7E0ED5B8F10E}" presName="node" presStyleLbl="node1" presStyleIdx="1" presStyleCnt="4" custScaleX="150295">
        <dgm:presLayoutVars>
          <dgm:bulletEnabled val="1"/>
        </dgm:presLayoutVars>
      </dgm:prSet>
      <dgm:spPr/>
      <dgm:t>
        <a:bodyPr/>
        <a:lstStyle/>
        <a:p>
          <a:endParaRPr lang="en-US"/>
        </a:p>
      </dgm:t>
    </dgm:pt>
    <dgm:pt modelId="{9D2442F5-9722-4B48-8A90-70D278B0A134}" type="pres">
      <dgm:prSet presAssocID="{C628838A-6F9B-E04A-B991-7E0ED5B8F10E}" presName="spNode" presStyleCnt="0"/>
      <dgm:spPr/>
      <dgm:t>
        <a:bodyPr/>
        <a:lstStyle/>
        <a:p>
          <a:endParaRPr lang="en-US"/>
        </a:p>
      </dgm:t>
    </dgm:pt>
    <dgm:pt modelId="{392376AB-ABF9-C841-A0C4-90F6C5F6F0B5}" type="pres">
      <dgm:prSet presAssocID="{C83C5DB2-3252-2041-BB89-ADC824B60F58}" presName="sibTrans" presStyleLbl="sibTrans1D1" presStyleIdx="1" presStyleCnt="4"/>
      <dgm:spPr/>
      <dgm:t>
        <a:bodyPr/>
        <a:lstStyle/>
        <a:p>
          <a:endParaRPr lang="en-US"/>
        </a:p>
      </dgm:t>
    </dgm:pt>
    <dgm:pt modelId="{C0AC2F10-3758-F142-9B39-746D10FFCF28}" type="pres">
      <dgm:prSet presAssocID="{5DE182C9-B46E-AE42-9766-6E5B937814AF}" presName="node" presStyleLbl="node1" presStyleIdx="2" presStyleCnt="4" custScaleX="196989">
        <dgm:presLayoutVars>
          <dgm:bulletEnabled val="1"/>
        </dgm:presLayoutVars>
      </dgm:prSet>
      <dgm:spPr/>
      <dgm:t>
        <a:bodyPr/>
        <a:lstStyle/>
        <a:p>
          <a:endParaRPr lang="en-US"/>
        </a:p>
      </dgm:t>
    </dgm:pt>
    <dgm:pt modelId="{B54314FB-0A29-B640-A63E-10A018B2F184}" type="pres">
      <dgm:prSet presAssocID="{5DE182C9-B46E-AE42-9766-6E5B937814AF}" presName="spNode" presStyleCnt="0"/>
      <dgm:spPr/>
      <dgm:t>
        <a:bodyPr/>
        <a:lstStyle/>
        <a:p>
          <a:endParaRPr lang="en-US"/>
        </a:p>
      </dgm:t>
    </dgm:pt>
    <dgm:pt modelId="{00A7AC07-EC9A-7E4C-883F-826E3A93882A}" type="pres">
      <dgm:prSet presAssocID="{478EF425-CEB9-8C40-B692-1B9BBCD51080}" presName="sibTrans" presStyleLbl="sibTrans1D1" presStyleIdx="2" presStyleCnt="4"/>
      <dgm:spPr/>
      <dgm:t>
        <a:bodyPr/>
        <a:lstStyle/>
        <a:p>
          <a:endParaRPr lang="en-US"/>
        </a:p>
      </dgm:t>
    </dgm:pt>
    <dgm:pt modelId="{6C3E41C2-A0D0-8B4A-985E-559EB602322B}" type="pres">
      <dgm:prSet presAssocID="{1E65B0C7-6145-4E48-A3CE-46FF3F84410E}" presName="node" presStyleLbl="node1" presStyleIdx="3" presStyleCnt="4" custScaleX="162579">
        <dgm:presLayoutVars>
          <dgm:bulletEnabled val="1"/>
        </dgm:presLayoutVars>
      </dgm:prSet>
      <dgm:spPr/>
      <dgm:t>
        <a:bodyPr/>
        <a:lstStyle/>
        <a:p>
          <a:endParaRPr lang="en-US"/>
        </a:p>
      </dgm:t>
    </dgm:pt>
    <dgm:pt modelId="{44A06F6E-F769-A248-8FE3-3FF843D0B227}" type="pres">
      <dgm:prSet presAssocID="{1E65B0C7-6145-4E48-A3CE-46FF3F84410E}" presName="spNode" presStyleCnt="0"/>
      <dgm:spPr/>
      <dgm:t>
        <a:bodyPr/>
        <a:lstStyle/>
        <a:p>
          <a:endParaRPr lang="en-US"/>
        </a:p>
      </dgm:t>
    </dgm:pt>
    <dgm:pt modelId="{BEEEA3C2-8505-A24F-9995-1194D94F25D0}" type="pres">
      <dgm:prSet presAssocID="{E725FB16-4686-4448-B6B1-F99BE7680F47}" presName="sibTrans" presStyleLbl="sibTrans1D1" presStyleIdx="3" presStyleCnt="4"/>
      <dgm:spPr/>
      <dgm:t>
        <a:bodyPr/>
        <a:lstStyle/>
        <a:p>
          <a:endParaRPr lang="en-US"/>
        </a:p>
      </dgm:t>
    </dgm:pt>
  </dgm:ptLst>
  <dgm:cxnLst>
    <dgm:cxn modelId="{D23E5829-78C6-4205-BA6B-801FACE763A2}" type="presOf" srcId="{C83C5DB2-3252-2041-BB89-ADC824B60F58}" destId="{392376AB-ABF9-C841-A0C4-90F6C5F6F0B5}" srcOrd="0" destOrd="0" presId="urn:microsoft.com/office/officeart/2005/8/layout/cycle6"/>
    <dgm:cxn modelId="{DE7D7801-4B03-4D51-8C8F-43D23D457208}" type="presOf" srcId="{D47990EA-21F6-8446-B191-61EF3F522553}" destId="{B0BF0D76-11AF-B242-9785-9EFEF936C138}" srcOrd="0" destOrd="0" presId="urn:microsoft.com/office/officeart/2005/8/layout/cycle6"/>
    <dgm:cxn modelId="{A739B0D3-FE80-4E3F-879D-052A41E17D8D}" type="presOf" srcId="{540BB8A1-3058-254B-B95B-E0F56059F180}" destId="{F1868ABC-3130-9946-8391-57E2966BAB4C}" srcOrd="0" destOrd="0" presId="urn:microsoft.com/office/officeart/2005/8/layout/cycle6"/>
    <dgm:cxn modelId="{9559BDC5-A1C5-784B-9376-639CA8323174}" srcId="{AFE3B284-90C9-E641-8E1C-989BFD2A2A75}" destId="{D47990EA-21F6-8446-B191-61EF3F522553}" srcOrd="0" destOrd="0" parTransId="{3652314A-2A5F-DD43-B152-64AB4735168B}" sibTransId="{540BB8A1-3058-254B-B95B-E0F56059F180}"/>
    <dgm:cxn modelId="{1E56001B-A4AF-ED45-A07F-0BE92013319A}" srcId="{AFE3B284-90C9-E641-8E1C-989BFD2A2A75}" destId="{C628838A-6F9B-E04A-B991-7E0ED5B8F10E}" srcOrd="1" destOrd="0" parTransId="{D25D2413-6883-9945-B370-204DAE8CEC21}" sibTransId="{C83C5DB2-3252-2041-BB89-ADC824B60F58}"/>
    <dgm:cxn modelId="{54DE5AFD-1FD2-4BD7-A08C-594AC81B9A7D}" type="presOf" srcId="{478EF425-CEB9-8C40-B692-1B9BBCD51080}" destId="{00A7AC07-EC9A-7E4C-883F-826E3A93882A}" srcOrd="0" destOrd="0" presId="urn:microsoft.com/office/officeart/2005/8/layout/cycle6"/>
    <dgm:cxn modelId="{EA94B632-DF48-4648-A796-D57FD0C007A2}" srcId="{AFE3B284-90C9-E641-8E1C-989BFD2A2A75}" destId="{1E65B0C7-6145-4E48-A3CE-46FF3F84410E}" srcOrd="3" destOrd="0" parTransId="{216E6D77-373A-374E-A66A-B5EDC0D7AFA4}" sibTransId="{E725FB16-4686-4448-B6B1-F99BE7680F47}"/>
    <dgm:cxn modelId="{8758C29D-AB97-4A8D-8701-50546759BD13}" type="presOf" srcId="{5DE182C9-B46E-AE42-9766-6E5B937814AF}" destId="{C0AC2F10-3758-F142-9B39-746D10FFCF28}" srcOrd="0" destOrd="0" presId="urn:microsoft.com/office/officeart/2005/8/layout/cycle6"/>
    <dgm:cxn modelId="{7B318EF9-2102-664F-940B-B56DC82C4584}" srcId="{AFE3B284-90C9-E641-8E1C-989BFD2A2A75}" destId="{5DE182C9-B46E-AE42-9766-6E5B937814AF}" srcOrd="2" destOrd="0" parTransId="{29CA3061-FD14-B049-8B47-DB1E742A4D0F}" sibTransId="{478EF425-CEB9-8C40-B692-1B9BBCD51080}"/>
    <dgm:cxn modelId="{DC728643-CB1F-4478-815F-5D9FC2682B88}" type="presOf" srcId="{1E65B0C7-6145-4E48-A3CE-46FF3F84410E}" destId="{6C3E41C2-A0D0-8B4A-985E-559EB602322B}" srcOrd="0" destOrd="0" presId="urn:microsoft.com/office/officeart/2005/8/layout/cycle6"/>
    <dgm:cxn modelId="{603158AC-1230-43FE-840C-AC149ABCDCB2}" type="presOf" srcId="{E725FB16-4686-4448-B6B1-F99BE7680F47}" destId="{BEEEA3C2-8505-A24F-9995-1194D94F25D0}" srcOrd="0" destOrd="0" presId="urn:microsoft.com/office/officeart/2005/8/layout/cycle6"/>
    <dgm:cxn modelId="{64B3F896-D789-41E3-B0E7-D815572FB111}" type="presOf" srcId="{AFE3B284-90C9-E641-8E1C-989BFD2A2A75}" destId="{E7876B2A-14A2-D246-BA74-79EE1C19AC49}" srcOrd="0" destOrd="0" presId="urn:microsoft.com/office/officeart/2005/8/layout/cycle6"/>
    <dgm:cxn modelId="{426EED95-743E-42F8-B404-F4A6A13E94A0}" type="presOf" srcId="{C628838A-6F9B-E04A-B991-7E0ED5B8F10E}" destId="{C98FFFE8-8302-4043-8D40-EE096ABAB767}" srcOrd="0" destOrd="0" presId="urn:microsoft.com/office/officeart/2005/8/layout/cycle6"/>
    <dgm:cxn modelId="{2A2A7A2D-512C-4E5F-8995-75E6C85A8A11}" type="presParOf" srcId="{E7876B2A-14A2-D246-BA74-79EE1C19AC49}" destId="{B0BF0D76-11AF-B242-9785-9EFEF936C138}" srcOrd="0" destOrd="0" presId="urn:microsoft.com/office/officeart/2005/8/layout/cycle6"/>
    <dgm:cxn modelId="{0D3A246A-9977-4354-BCB4-141B354E19D8}" type="presParOf" srcId="{E7876B2A-14A2-D246-BA74-79EE1C19AC49}" destId="{98E45E3B-EC59-A84C-BDD2-B546B00E403E}" srcOrd="1" destOrd="0" presId="urn:microsoft.com/office/officeart/2005/8/layout/cycle6"/>
    <dgm:cxn modelId="{2D930BA7-5825-405E-A380-37340ABDF395}" type="presParOf" srcId="{E7876B2A-14A2-D246-BA74-79EE1C19AC49}" destId="{F1868ABC-3130-9946-8391-57E2966BAB4C}" srcOrd="2" destOrd="0" presId="urn:microsoft.com/office/officeart/2005/8/layout/cycle6"/>
    <dgm:cxn modelId="{0CF879F4-2666-4395-A5D3-C1C8DEFC8077}" type="presParOf" srcId="{E7876B2A-14A2-D246-BA74-79EE1C19AC49}" destId="{C98FFFE8-8302-4043-8D40-EE096ABAB767}" srcOrd="3" destOrd="0" presId="urn:microsoft.com/office/officeart/2005/8/layout/cycle6"/>
    <dgm:cxn modelId="{CE8D715F-8AF4-4B12-AB66-A33E567669FF}" type="presParOf" srcId="{E7876B2A-14A2-D246-BA74-79EE1C19AC49}" destId="{9D2442F5-9722-4B48-8A90-70D278B0A134}" srcOrd="4" destOrd="0" presId="urn:microsoft.com/office/officeart/2005/8/layout/cycle6"/>
    <dgm:cxn modelId="{D87B2A86-8DD1-4A56-AC78-2C37F2C19B9A}" type="presParOf" srcId="{E7876B2A-14A2-D246-BA74-79EE1C19AC49}" destId="{392376AB-ABF9-C841-A0C4-90F6C5F6F0B5}" srcOrd="5" destOrd="0" presId="urn:microsoft.com/office/officeart/2005/8/layout/cycle6"/>
    <dgm:cxn modelId="{FA412985-6EE8-4747-AD3E-3C06C5495C80}" type="presParOf" srcId="{E7876B2A-14A2-D246-BA74-79EE1C19AC49}" destId="{C0AC2F10-3758-F142-9B39-746D10FFCF28}" srcOrd="6" destOrd="0" presId="urn:microsoft.com/office/officeart/2005/8/layout/cycle6"/>
    <dgm:cxn modelId="{2CD6FC62-14F6-4AED-961C-CD22961FAD27}" type="presParOf" srcId="{E7876B2A-14A2-D246-BA74-79EE1C19AC49}" destId="{B54314FB-0A29-B640-A63E-10A018B2F184}" srcOrd="7" destOrd="0" presId="urn:microsoft.com/office/officeart/2005/8/layout/cycle6"/>
    <dgm:cxn modelId="{97C59044-0C38-4F9C-A849-E44F8F371D48}" type="presParOf" srcId="{E7876B2A-14A2-D246-BA74-79EE1C19AC49}" destId="{00A7AC07-EC9A-7E4C-883F-826E3A93882A}" srcOrd="8" destOrd="0" presId="urn:microsoft.com/office/officeart/2005/8/layout/cycle6"/>
    <dgm:cxn modelId="{9C8F2B93-09CA-476C-B514-02950EE703D5}" type="presParOf" srcId="{E7876B2A-14A2-D246-BA74-79EE1C19AC49}" destId="{6C3E41C2-A0D0-8B4A-985E-559EB602322B}" srcOrd="9" destOrd="0" presId="urn:microsoft.com/office/officeart/2005/8/layout/cycle6"/>
    <dgm:cxn modelId="{0CD25C2A-4236-49BC-BFFF-22C3B2AE038F}" type="presParOf" srcId="{E7876B2A-14A2-D246-BA74-79EE1C19AC49}" destId="{44A06F6E-F769-A248-8FE3-3FF843D0B227}" srcOrd="10" destOrd="0" presId="urn:microsoft.com/office/officeart/2005/8/layout/cycle6"/>
    <dgm:cxn modelId="{59E6D4A8-F7A0-4338-9313-90E1AA08E68A}" type="presParOf" srcId="{E7876B2A-14A2-D246-BA74-79EE1C19AC49}" destId="{BEEEA3C2-8505-A24F-9995-1194D94F25D0}"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100E48-A4E5-174A-8C5C-90597E9D1DDE}" type="doc">
      <dgm:prSet loTypeId="urn:microsoft.com/office/officeart/2005/8/layout/venn1" loCatId="" qsTypeId="urn:microsoft.com/office/officeart/2005/8/quickstyle/simple3" qsCatId="simple" csTypeId="urn:microsoft.com/office/officeart/2005/8/colors/colorful2" csCatId="colorful" phldr="1"/>
      <dgm:spPr/>
      <dgm:t>
        <a:bodyPr/>
        <a:lstStyle/>
        <a:p>
          <a:endParaRPr lang="en-US"/>
        </a:p>
      </dgm:t>
    </dgm:pt>
    <dgm:pt modelId="{7015CF12-7293-3C46-89EE-FA9FCDC8247A}">
      <dgm:prSet/>
      <dgm:spPr/>
      <dgm:t>
        <a:bodyPr/>
        <a:lstStyle/>
        <a:p>
          <a:pPr rtl="0"/>
          <a:r>
            <a:rPr lang="en-US" dirty="0" err="1" smtClean="0"/>
            <a:t>Thực</a:t>
          </a:r>
          <a:r>
            <a:rPr lang="en-US" dirty="0" smtClean="0"/>
            <a:t> </a:t>
          </a:r>
          <a:r>
            <a:rPr lang="en-US" dirty="0" err="1" smtClean="0"/>
            <a:t>Hành</a:t>
          </a:r>
          <a:r>
            <a:rPr lang="en-US" dirty="0" smtClean="0"/>
            <a:t> (Practicum)</a:t>
          </a:r>
          <a:endParaRPr lang="en-US" dirty="0"/>
        </a:p>
      </dgm:t>
    </dgm:pt>
    <dgm:pt modelId="{40AF6CF5-3208-2D4B-93CC-7031909BD389}" type="parTrans" cxnId="{AA7BC376-98EE-F64D-8A70-44740FC26785}">
      <dgm:prSet/>
      <dgm:spPr/>
      <dgm:t>
        <a:bodyPr/>
        <a:lstStyle/>
        <a:p>
          <a:endParaRPr lang="en-US"/>
        </a:p>
      </dgm:t>
    </dgm:pt>
    <dgm:pt modelId="{7646978B-15A6-4346-8732-668801CBE681}" type="sibTrans" cxnId="{AA7BC376-98EE-F64D-8A70-44740FC26785}">
      <dgm:prSet/>
      <dgm:spPr/>
      <dgm:t>
        <a:bodyPr/>
        <a:lstStyle/>
        <a:p>
          <a:endParaRPr lang="en-US"/>
        </a:p>
      </dgm:t>
    </dgm:pt>
    <dgm:pt modelId="{03E57543-9D64-B040-805C-AB8789BCA64A}">
      <dgm:prSet/>
      <dgm:spPr/>
      <dgm:t>
        <a:bodyPr/>
        <a:lstStyle/>
        <a:p>
          <a:pPr rtl="0"/>
          <a:r>
            <a:rPr lang="fr-FR" dirty="0" smtClean="0"/>
            <a:t>     </a:t>
          </a:r>
          <a:r>
            <a:rPr lang="fr-FR" dirty="0" err="1" smtClean="0"/>
            <a:t>Thực</a:t>
          </a:r>
          <a:r>
            <a:rPr lang="fr-FR" dirty="0" smtClean="0"/>
            <a:t> </a:t>
          </a:r>
          <a:r>
            <a:rPr lang="fr-FR" dirty="0" err="1" smtClean="0"/>
            <a:t>tập</a:t>
          </a:r>
          <a:r>
            <a:rPr lang="fr-FR" dirty="0" smtClean="0"/>
            <a:t> (</a:t>
          </a:r>
          <a:r>
            <a:rPr lang="fr-FR" dirty="0" err="1" smtClean="0"/>
            <a:t>Doing</a:t>
          </a:r>
          <a:r>
            <a:rPr lang="fr-FR" dirty="0" smtClean="0"/>
            <a:t>)</a:t>
          </a:r>
          <a:endParaRPr lang="fr-FR" dirty="0"/>
        </a:p>
      </dgm:t>
    </dgm:pt>
    <dgm:pt modelId="{8F4397CE-3C68-9A43-8B55-09D27EC20805}" type="parTrans" cxnId="{CD45F957-37E8-3542-8D35-9EB7184C9F32}">
      <dgm:prSet/>
      <dgm:spPr/>
      <dgm:t>
        <a:bodyPr/>
        <a:lstStyle/>
        <a:p>
          <a:endParaRPr lang="en-US"/>
        </a:p>
      </dgm:t>
    </dgm:pt>
    <dgm:pt modelId="{C102FCF8-EBAF-2A49-89F6-FD87BA4795AC}" type="sibTrans" cxnId="{CD45F957-37E8-3542-8D35-9EB7184C9F32}">
      <dgm:prSet/>
      <dgm:spPr/>
      <dgm:t>
        <a:bodyPr/>
        <a:lstStyle/>
        <a:p>
          <a:endParaRPr lang="en-US"/>
        </a:p>
      </dgm:t>
    </dgm:pt>
    <dgm:pt modelId="{79A6CC45-7852-BE40-86EE-70B708975255}">
      <dgm:prSet/>
      <dgm:spPr/>
      <dgm:t>
        <a:bodyPr/>
        <a:lstStyle/>
        <a:p>
          <a:pPr rtl="0"/>
          <a:r>
            <a:rPr lang="es-ES_tradnl" dirty="0" err="1" smtClean="0"/>
            <a:t>Trải</a:t>
          </a:r>
          <a:r>
            <a:rPr lang="es-ES_tradnl" dirty="0" smtClean="0"/>
            <a:t> </a:t>
          </a:r>
          <a:r>
            <a:rPr lang="es-ES_tradnl" dirty="0" err="1" smtClean="0"/>
            <a:t>nghiệm</a:t>
          </a:r>
          <a:r>
            <a:rPr lang="es-ES_tradnl" dirty="0" smtClean="0"/>
            <a:t> (</a:t>
          </a:r>
          <a:r>
            <a:rPr lang="es-ES_tradnl" dirty="0" err="1" smtClean="0"/>
            <a:t>Experiencing</a:t>
          </a:r>
          <a:r>
            <a:rPr lang="es-ES_tradnl" dirty="0" smtClean="0"/>
            <a:t>)</a:t>
          </a:r>
          <a:endParaRPr lang="es-ES_tradnl" dirty="0"/>
        </a:p>
      </dgm:t>
    </dgm:pt>
    <dgm:pt modelId="{832AF308-2234-9F4D-AA32-F2652DE3FADD}" type="parTrans" cxnId="{BF772BFB-C29F-DB40-93AF-E511CCEDBBAC}">
      <dgm:prSet/>
      <dgm:spPr/>
      <dgm:t>
        <a:bodyPr/>
        <a:lstStyle/>
        <a:p>
          <a:endParaRPr lang="en-US"/>
        </a:p>
      </dgm:t>
    </dgm:pt>
    <dgm:pt modelId="{0F6CF0B2-1A9D-3F40-8AD1-185F4C8890B6}" type="sibTrans" cxnId="{BF772BFB-C29F-DB40-93AF-E511CCEDBBAC}">
      <dgm:prSet/>
      <dgm:spPr/>
      <dgm:t>
        <a:bodyPr/>
        <a:lstStyle/>
        <a:p>
          <a:endParaRPr lang="en-US"/>
        </a:p>
      </dgm:t>
    </dgm:pt>
    <dgm:pt modelId="{FCB078E5-0F02-FC4A-B86C-4809BC9BFD88}" type="pres">
      <dgm:prSet presAssocID="{81100E48-A4E5-174A-8C5C-90597E9D1DDE}" presName="compositeShape" presStyleCnt="0">
        <dgm:presLayoutVars>
          <dgm:chMax val="7"/>
          <dgm:dir/>
          <dgm:resizeHandles val="exact"/>
        </dgm:presLayoutVars>
      </dgm:prSet>
      <dgm:spPr/>
      <dgm:t>
        <a:bodyPr/>
        <a:lstStyle/>
        <a:p>
          <a:endParaRPr lang="en-US"/>
        </a:p>
      </dgm:t>
    </dgm:pt>
    <dgm:pt modelId="{6C53C045-FB1F-944D-A5E6-C2479AE2B15F}" type="pres">
      <dgm:prSet presAssocID="{7015CF12-7293-3C46-89EE-FA9FCDC8247A}" presName="circ1" presStyleLbl="vennNode1" presStyleIdx="0" presStyleCnt="3" custLinFactNeighborX="-7795" custLinFactNeighborY="8574"/>
      <dgm:spPr/>
      <dgm:t>
        <a:bodyPr/>
        <a:lstStyle/>
        <a:p>
          <a:endParaRPr lang="en-US"/>
        </a:p>
      </dgm:t>
    </dgm:pt>
    <dgm:pt modelId="{C7056161-A2A3-444D-8060-E78ED9D3C51D}" type="pres">
      <dgm:prSet presAssocID="{7015CF12-7293-3C46-89EE-FA9FCDC8247A}" presName="circ1Tx" presStyleLbl="revTx" presStyleIdx="0" presStyleCnt="0">
        <dgm:presLayoutVars>
          <dgm:chMax val="0"/>
          <dgm:chPref val="0"/>
          <dgm:bulletEnabled val="1"/>
        </dgm:presLayoutVars>
      </dgm:prSet>
      <dgm:spPr/>
      <dgm:t>
        <a:bodyPr/>
        <a:lstStyle/>
        <a:p>
          <a:endParaRPr lang="en-US"/>
        </a:p>
      </dgm:t>
    </dgm:pt>
    <dgm:pt modelId="{7A4C2648-4B2E-9842-9863-B2D786B1E12B}" type="pres">
      <dgm:prSet presAssocID="{03E57543-9D64-B040-805C-AB8789BCA64A}" presName="circ2" presStyleLbl="vennNode1" presStyleIdx="1" presStyleCnt="3" custLinFactNeighborX="-1381" custLinFactNeighborY="-281"/>
      <dgm:spPr/>
      <dgm:t>
        <a:bodyPr/>
        <a:lstStyle/>
        <a:p>
          <a:endParaRPr lang="en-US"/>
        </a:p>
      </dgm:t>
    </dgm:pt>
    <dgm:pt modelId="{6F57F4B0-8A84-7449-B1ED-8FAC1622D04A}" type="pres">
      <dgm:prSet presAssocID="{03E57543-9D64-B040-805C-AB8789BCA64A}" presName="circ2Tx" presStyleLbl="revTx" presStyleIdx="0" presStyleCnt="0">
        <dgm:presLayoutVars>
          <dgm:chMax val="0"/>
          <dgm:chPref val="0"/>
          <dgm:bulletEnabled val="1"/>
        </dgm:presLayoutVars>
      </dgm:prSet>
      <dgm:spPr/>
      <dgm:t>
        <a:bodyPr/>
        <a:lstStyle/>
        <a:p>
          <a:endParaRPr lang="en-US"/>
        </a:p>
      </dgm:t>
    </dgm:pt>
    <dgm:pt modelId="{8F5ED133-35D3-0A43-9F43-91489D9DB706}" type="pres">
      <dgm:prSet presAssocID="{79A6CC45-7852-BE40-86EE-70B708975255}" presName="circ3" presStyleLbl="vennNode1" presStyleIdx="2" presStyleCnt="3" custScaleX="101642" custScaleY="107712"/>
      <dgm:spPr/>
      <dgm:t>
        <a:bodyPr/>
        <a:lstStyle/>
        <a:p>
          <a:endParaRPr lang="en-US"/>
        </a:p>
      </dgm:t>
    </dgm:pt>
    <dgm:pt modelId="{F3555E50-57C9-FB4B-AC34-F76919D2C9A6}" type="pres">
      <dgm:prSet presAssocID="{79A6CC45-7852-BE40-86EE-70B708975255}" presName="circ3Tx" presStyleLbl="revTx" presStyleIdx="0" presStyleCnt="0">
        <dgm:presLayoutVars>
          <dgm:chMax val="0"/>
          <dgm:chPref val="0"/>
          <dgm:bulletEnabled val="1"/>
        </dgm:presLayoutVars>
      </dgm:prSet>
      <dgm:spPr/>
      <dgm:t>
        <a:bodyPr/>
        <a:lstStyle/>
        <a:p>
          <a:endParaRPr lang="en-US"/>
        </a:p>
      </dgm:t>
    </dgm:pt>
  </dgm:ptLst>
  <dgm:cxnLst>
    <dgm:cxn modelId="{B97EFB7B-0B6B-4CB8-94C4-C8123692B0E8}" type="presOf" srcId="{79A6CC45-7852-BE40-86EE-70B708975255}" destId="{8F5ED133-35D3-0A43-9F43-91489D9DB706}" srcOrd="0" destOrd="0" presId="urn:microsoft.com/office/officeart/2005/8/layout/venn1"/>
    <dgm:cxn modelId="{1A820AC9-DB4D-47D6-9A58-4DD48CDA8065}" type="presOf" srcId="{03E57543-9D64-B040-805C-AB8789BCA64A}" destId="{6F57F4B0-8A84-7449-B1ED-8FAC1622D04A}" srcOrd="1" destOrd="0" presId="urn:microsoft.com/office/officeart/2005/8/layout/venn1"/>
    <dgm:cxn modelId="{8789F7BF-DF70-40F1-AA74-283D30C02E4E}" type="presOf" srcId="{7015CF12-7293-3C46-89EE-FA9FCDC8247A}" destId="{C7056161-A2A3-444D-8060-E78ED9D3C51D}" srcOrd="1" destOrd="0" presId="urn:microsoft.com/office/officeart/2005/8/layout/venn1"/>
    <dgm:cxn modelId="{A77A49FC-E96C-4C6B-AE06-F5B0BC77DCD6}" type="presOf" srcId="{03E57543-9D64-B040-805C-AB8789BCA64A}" destId="{7A4C2648-4B2E-9842-9863-B2D786B1E12B}" srcOrd="0" destOrd="0" presId="urn:microsoft.com/office/officeart/2005/8/layout/venn1"/>
    <dgm:cxn modelId="{BF772BFB-C29F-DB40-93AF-E511CCEDBBAC}" srcId="{81100E48-A4E5-174A-8C5C-90597E9D1DDE}" destId="{79A6CC45-7852-BE40-86EE-70B708975255}" srcOrd="2" destOrd="0" parTransId="{832AF308-2234-9F4D-AA32-F2652DE3FADD}" sibTransId="{0F6CF0B2-1A9D-3F40-8AD1-185F4C8890B6}"/>
    <dgm:cxn modelId="{ABDAD238-A443-4598-BCA7-39FDD5D06E69}" type="presOf" srcId="{7015CF12-7293-3C46-89EE-FA9FCDC8247A}" destId="{6C53C045-FB1F-944D-A5E6-C2479AE2B15F}" srcOrd="0" destOrd="0" presId="urn:microsoft.com/office/officeart/2005/8/layout/venn1"/>
    <dgm:cxn modelId="{AA7BC376-98EE-F64D-8A70-44740FC26785}" srcId="{81100E48-A4E5-174A-8C5C-90597E9D1DDE}" destId="{7015CF12-7293-3C46-89EE-FA9FCDC8247A}" srcOrd="0" destOrd="0" parTransId="{40AF6CF5-3208-2D4B-93CC-7031909BD389}" sibTransId="{7646978B-15A6-4346-8732-668801CBE681}"/>
    <dgm:cxn modelId="{BA105BF3-F046-4E02-8F61-46A655509C17}" type="presOf" srcId="{79A6CC45-7852-BE40-86EE-70B708975255}" destId="{F3555E50-57C9-FB4B-AC34-F76919D2C9A6}" srcOrd="1" destOrd="0" presId="urn:microsoft.com/office/officeart/2005/8/layout/venn1"/>
    <dgm:cxn modelId="{3C012989-D548-40BE-9FA2-8F48686C2194}" type="presOf" srcId="{81100E48-A4E5-174A-8C5C-90597E9D1DDE}" destId="{FCB078E5-0F02-FC4A-B86C-4809BC9BFD88}" srcOrd="0" destOrd="0" presId="urn:microsoft.com/office/officeart/2005/8/layout/venn1"/>
    <dgm:cxn modelId="{CD45F957-37E8-3542-8D35-9EB7184C9F32}" srcId="{81100E48-A4E5-174A-8C5C-90597E9D1DDE}" destId="{03E57543-9D64-B040-805C-AB8789BCA64A}" srcOrd="1" destOrd="0" parTransId="{8F4397CE-3C68-9A43-8B55-09D27EC20805}" sibTransId="{C102FCF8-EBAF-2A49-89F6-FD87BA4795AC}"/>
    <dgm:cxn modelId="{5CB5DEC1-C02E-4105-8729-64C1E13D3FD3}" type="presParOf" srcId="{FCB078E5-0F02-FC4A-B86C-4809BC9BFD88}" destId="{6C53C045-FB1F-944D-A5E6-C2479AE2B15F}" srcOrd="0" destOrd="0" presId="urn:microsoft.com/office/officeart/2005/8/layout/venn1"/>
    <dgm:cxn modelId="{99C9E24A-AE5C-4F0B-B146-D50BA8A9F9BC}" type="presParOf" srcId="{FCB078E5-0F02-FC4A-B86C-4809BC9BFD88}" destId="{C7056161-A2A3-444D-8060-E78ED9D3C51D}" srcOrd="1" destOrd="0" presId="urn:microsoft.com/office/officeart/2005/8/layout/venn1"/>
    <dgm:cxn modelId="{703696D8-17C3-4A85-95F5-0E59473AB780}" type="presParOf" srcId="{FCB078E5-0F02-FC4A-B86C-4809BC9BFD88}" destId="{7A4C2648-4B2E-9842-9863-B2D786B1E12B}" srcOrd="2" destOrd="0" presId="urn:microsoft.com/office/officeart/2005/8/layout/venn1"/>
    <dgm:cxn modelId="{C74AB587-1908-42FE-98C7-7B34F3F330A5}" type="presParOf" srcId="{FCB078E5-0F02-FC4A-B86C-4809BC9BFD88}" destId="{6F57F4B0-8A84-7449-B1ED-8FAC1622D04A}" srcOrd="3" destOrd="0" presId="urn:microsoft.com/office/officeart/2005/8/layout/venn1"/>
    <dgm:cxn modelId="{4DB1628B-9352-4E7D-901E-0048AC192DC7}" type="presParOf" srcId="{FCB078E5-0F02-FC4A-B86C-4809BC9BFD88}" destId="{8F5ED133-35D3-0A43-9F43-91489D9DB706}" srcOrd="4" destOrd="0" presId="urn:microsoft.com/office/officeart/2005/8/layout/venn1"/>
    <dgm:cxn modelId="{60AFC928-1F8D-45E3-9FEA-5AC9B663E769}" type="presParOf" srcId="{FCB078E5-0F02-FC4A-B86C-4809BC9BFD88}" destId="{F3555E50-57C9-FB4B-AC34-F76919D2C9A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193422C-A23A-AE47-90FA-C9C8F4EBBD74}" type="doc">
      <dgm:prSet loTypeId="urn:microsoft.com/office/officeart/2008/layout/PictureStrips" loCatId="" qsTypeId="urn:microsoft.com/office/officeart/2005/8/quickstyle/simple4" qsCatId="simple" csTypeId="urn:microsoft.com/office/officeart/2005/8/colors/accent2_2" csCatId="accent2" phldr="1"/>
      <dgm:spPr/>
      <dgm:t>
        <a:bodyPr/>
        <a:lstStyle/>
        <a:p>
          <a:endParaRPr lang="en-US"/>
        </a:p>
      </dgm:t>
    </dgm:pt>
    <dgm:pt modelId="{3C8B1C2E-96F1-834E-A443-1E9BA8CF994B}">
      <dgm:prSet/>
      <dgm:spPr/>
      <dgm:t>
        <a:bodyPr/>
        <a:lstStyle/>
        <a:p>
          <a:pPr rtl="0"/>
          <a:endParaRPr lang="hr-HR" dirty="0"/>
        </a:p>
      </dgm:t>
    </dgm:pt>
    <dgm:pt modelId="{51F20930-CCEC-3243-B60D-81BD9B986833}" type="parTrans" cxnId="{80818D6B-6988-6E49-BEEF-90A5CABB45FD}">
      <dgm:prSet/>
      <dgm:spPr/>
      <dgm:t>
        <a:bodyPr/>
        <a:lstStyle/>
        <a:p>
          <a:endParaRPr lang="en-US">
            <a:solidFill>
              <a:srgbClr val="000000"/>
            </a:solidFill>
          </a:endParaRPr>
        </a:p>
      </dgm:t>
    </dgm:pt>
    <dgm:pt modelId="{740DCF76-EE51-C344-9C0A-28E51162EE08}" type="sibTrans" cxnId="{80818D6B-6988-6E49-BEEF-90A5CABB45FD}">
      <dgm:prSet/>
      <dgm:spPr/>
      <dgm:t>
        <a:bodyPr/>
        <a:lstStyle/>
        <a:p>
          <a:endParaRPr lang="en-US">
            <a:solidFill>
              <a:srgbClr val="000000"/>
            </a:solidFill>
          </a:endParaRPr>
        </a:p>
      </dgm:t>
    </dgm:pt>
    <dgm:pt modelId="{13EA996C-841E-2C40-B98F-B36A635A0D22}">
      <dgm:prSet/>
      <dgm:spPr/>
      <dgm:t>
        <a:bodyPr/>
        <a:lstStyle/>
        <a:p>
          <a:pPr rtl="0"/>
          <a:endParaRPr lang="en-US" dirty="0"/>
        </a:p>
      </dgm:t>
    </dgm:pt>
    <dgm:pt modelId="{4E127AD8-A8D7-9845-96E5-1626EBBDA32B}" type="parTrans" cxnId="{B1905930-2306-CD4F-A040-80B6C32F7635}">
      <dgm:prSet/>
      <dgm:spPr/>
      <dgm:t>
        <a:bodyPr/>
        <a:lstStyle/>
        <a:p>
          <a:endParaRPr lang="en-US">
            <a:solidFill>
              <a:srgbClr val="000000"/>
            </a:solidFill>
          </a:endParaRPr>
        </a:p>
      </dgm:t>
    </dgm:pt>
    <dgm:pt modelId="{17031CD6-25FF-944F-89BB-64870E0D6129}" type="sibTrans" cxnId="{B1905930-2306-CD4F-A040-80B6C32F7635}">
      <dgm:prSet/>
      <dgm:spPr/>
      <dgm:t>
        <a:bodyPr/>
        <a:lstStyle/>
        <a:p>
          <a:endParaRPr lang="en-US">
            <a:solidFill>
              <a:srgbClr val="000000"/>
            </a:solidFill>
          </a:endParaRPr>
        </a:p>
      </dgm:t>
    </dgm:pt>
    <dgm:pt modelId="{52ACDF86-304C-8046-8A2E-234C6C530AEE}" type="pres">
      <dgm:prSet presAssocID="{8193422C-A23A-AE47-90FA-C9C8F4EBBD74}" presName="Name0" presStyleCnt="0">
        <dgm:presLayoutVars>
          <dgm:dir/>
          <dgm:resizeHandles val="exact"/>
        </dgm:presLayoutVars>
      </dgm:prSet>
      <dgm:spPr/>
      <dgm:t>
        <a:bodyPr/>
        <a:lstStyle/>
        <a:p>
          <a:endParaRPr lang="en-US"/>
        </a:p>
      </dgm:t>
    </dgm:pt>
    <dgm:pt modelId="{6D97A92C-BD2A-FD41-ADF9-425FEE73C510}" type="pres">
      <dgm:prSet presAssocID="{3C8B1C2E-96F1-834E-A443-1E9BA8CF994B}" presName="composite" presStyleCnt="0"/>
      <dgm:spPr/>
      <dgm:t>
        <a:bodyPr/>
        <a:lstStyle/>
        <a:p>
          <a:endParaRPr lang="en-US"/>
        </a:p>
      </dgm:t>
    </dgm:pt>
    <dgm:pt modelId="{87FBE7AA-3FE4-3240-9D50-2A091C1DB071}" type="pres">
      <dgm:prSet presAssocID="{3C8B1C2E-96F1-834E-A443-1E9BA8CF994B}" presName="rect1" presStyleLbl="trAlignAcc1" presStyleIdx="0" presStyleCnt="2" custScaleX="74679" custLinFactNeighborY="-18964">
        <dgm:presLayoutVars>
          <dgm:bulletEnabled val="1"/>
        </dgm:presLayoutVars>
      </dgm:prSet>
      <dgm:spPr/>
      <dgm:t>
        <a:bodyPr/>
        <a:lstStyle/>
        <a:p>
          <a:endParaRPr lang="en-US"/>
        </a:p>
      </dgm:t>
    </dgm:pt>
    <dgm:pt modelId="{2B853B1A-8D4E-614F-9016-3F2CC419657A}" type="pres">
      <dgm:prSet presAssocID="{3C8B1C2E-96F1-834E-A443-1E9BA8CF994B}" presName="rect2" presStyleLbl="fgImgPlace1" presStyleIdx="0" presStyleCnt="2" custScaleX="164570" custLinFactNeighborX="-66328" custLinFactNeighborY="-4304"/>
      <dgm:spPr>
        <a:blipFill rotWithShape="1">
          <a:blip xmlns:r="http://schemas.openxmlformats.org/officeDocument/2006/relationships" r:embed="rId1"/>
          <a:stretch>
            <a:fillRect/>
          </a:stretch>
        </a:blipFill>
      </dgm:spPr>
      <dgm:t>
        <a:bodyPr/>
        <a:lstStyle/>
        <a:p>
          <a:endParaRPr lang="en-US"/>
        </a:p>
      </dgm:t>
    </dgm:pt>
    <dgm:pt modelId="{D4DA35F8-DC6F-8B43-B0BB-68E4CB5C2E9C}" type="pres">
      <dgm:prSet presAssocID="{740DCF76-EE51-C344-9C0A-28E51162EE08}" presName="sibTrans" presStyleCnt="0"/>
      <dgm:spPr/>
      <dgm:t>
        <a:bodyPr/>
        <a:lstStyle/>
        <a:p>
          <a:endParaRPr lang="en-US"/>
        </a:p>
      </dgm:t>
    </dgm:pt>
    <dgm:pt modelId="{D41FDC61-B610-B34D-9261-92FB8A2D41D0}" type="pres">
      <dgm:prSet presAssocID="{13EA996C-841E-2C40-B98F-B36A635A0D22}" presName="composite" presStyleCnt="0"/>
      <dgm:spPr/>
      <dgm:t>
        <a:bodyPr/>
        <a:lstStyle/>
        <a:p>
          <a:endParaRPr lang="en-US"/>
        </a:p>
      </dgm:t>
    </dgm:pt>
    <dgm:pt modelId="{286622BD-F1F8-F745-ACC9-825C7E0FCE47}" type="pres">
      <dgm:prSet presAssocID="{13EA996C-841E-2C40-B98F-B36A635A0D22}" presName="rect1" presStyleLbl="trAlignAcc1" presStyleIdx="1" presStyleCnt="2" custScaleX="71987">
        <dgm:presLayoutVars>
          <dgm:bulletEnabled val="1"/>
        </dgm:presLayoutVars>
      </dgm:prSet>
      <dgm:spPr/>
      <dgm:t>
        <a:bodyPr/>
        <a:lstStyle/>
        <a:p>
          <a:endParaRPr lang="en-US"/>
        </a:p>
      </dgm:t>
    </dgm:pt>
    <dgm:pt modelId="{E9D28091-2F90-5940-9F26-FAF9C29601CD}" type="pres">
      <dgm:prSet presAssocID="{13EA996C-841E-2C40-B98F-B36A635A0D22}" presName="rect2" presStyleLbl="fgImgPlace1" presStyleIdx="1" presStyleCnt="2" custScaleX="159384" custLinFactNeighborX="-82258" custLinFactNeighborY="-1509"/>
      <dgm:spPr>
        <a:blipFill rotWithShape="1">
          <a:blip xmlns:r="http://schemas.openxmlformats.org/officeDocument/2006/relationships" r:embed="rId2"/>
          <a:stretch>
            <a:fillRect/>
          </a:stretch>
        </a:blipFill>
      </dgm:spPr>
      <dgm:t>
        <a:bodyPr/>
        <a:lstStyle/>
        <a:p>
          <a:endParaRPr lang="en-US"/>
        </a:p>
      </dgm:t>
    </dgm:pt>
  </dgm:ptLst>
  <dgm:cxnLst>
    <dgm:cxn modelId="{B3FC5F34-D8D3-4BCC-8810-1F3525E43A91}" type="presOf" srcId="{13EA996C-841E-2C40-B98F-B36A635A0D22}" destId="{286622BD-F1F8-F745-ACC9-825C7E0FCE47}" srcOrd="0" destOrd="0" presId="urn:microsoft.com/office/officeart/2008/layout/PictureStrips"/>
    <dgm:cxn modelId="{26C3F8C8-3E0B-4149-B8B6-CE8B831854F7}" type="presOf" srcId="{8193422C-A23A-AE47-90FA-C9C8F4EBBD74}" destId="{52ACDF86-304C-8046-8A2E-234C6C530AEE}" srcOrd="0" destOrd="0" presId="urn:microsoft.com/office/officeart/2008/layout/PictureStrips"/>
    <dgm:cxn modelId="{84760203-0707-40C7-881E-33A49D701B25}" type="presOf" srcId="{3C8B1C2E-96F1-834E-A443-1E9BA8CF994B}" destId="{87FBE7AA-3FE4-3240-9D50-2A091C1DB071}" srcOrd="0" destOrd="0" presId="urn:microsoft.com/office/officeart/2008/layout/PictureStrips"/>
    <dgm:cxn modelId="{B1905930-2306-CD4F-A040-80B6C32F7635}" srcId="{8193422C-A23A-AE47-90FA-C9C8F4EBBD74}" destId="{13EA996C-841E-2C40-B98F-B36A635A0D22}" srcOrd="1" destOrd="0" parTransId="{4E127AD8-A8D7-9845-96E5-1626EBBDA32B}" sibTransId="{17031CD6-25FF-944F-89BB-64870E0D6129}"/>
    <dgm:cxn modelId="{80818D6B-6988-6E49-BEEF-90A5CABB45FD}" srcId="{8193422C-A23A-AE47-90FA-C9C8F4EBBD74}" destId="{3C8B1C2E-96F1-834E-A443-1E9BA8CF994B}" srcOrd="0" destOrd="0" parTransId="{51F20930-CCEC-3243-B60D-81BD9B986833}" sibTransId="{740DCF76-EE51-C344-9C0A-28E51162EE08}"/>
    <dgm:cxn modelId="{CA22F62A-4FC3-406B-8727-DEAE6AD93D27}" type="presParOf" srcId="{52ACDF86-304C-8046-8A2E-234C6C530AEE}" destId="{6D97A92C-BD2A-FD41-ADF9-425FEE73C510}" srcOrd="0" destOrd="0" presId="urn:microsoft.com/office/officeart/2008/layout/PictureStrips"/>
    <dgm:cxn modelId="{D3826531-9D3B-4543-BE6E-304CB8E3D87C}" type="presParOf" srcId="{6D97A92C-BD2A-FD41-ADF9-425FEE73C510}" destId="{87FBE7AA-3FE4-3240-9D50-2A091C1DB071}" srcOrd="0" destOrd="0" presId="urn:microsoft.com/office/officeart/2008/layout/PictureStrips"/>
    <dgm:cxn modelId="{FAF23D14-1C4A-487F-A74A-E3920E132EB5}" type="presParOf" srcId="{6D97A92C-BD2A-FD41-ADF9-425FEE73C510}" destId="{2B853B1A-8D4E-614F-9016-3F2CC419657A}" srcOrd="1" destOrd="0" presId="urn:microsoft.com/office/officeart/2008/layout/PictureStrips"/>
    <dgm:cxn modelId="{5FE2DB23-726B-4677-8805-AD28E9664D86}" type="presParOf" srcId="{52ACDF86-304C-8046-8A2E-234C6C530AEE}" destId="{D4DA35F8-DC6F-8B43-B0BB-68E4CB5C2E9C}" srcOrd="1" destOrd="0" presId="urn:microsoft.com/office/officeart/2008/layout/PictureStrips"/>
    <dgm:cxn modelId="{AF09E9BA-0E33-4524-9D93-DF6AC65C9DC3}" type="presParOf" srcId="{52ACDF86-304C-8046-8A2E-234C6C530AEE}" destId="{D41FDC61-B610-B34D-9261-92FB8A2D41D0}" srcOrd="2" destOrd="0" presId="urn:microsoft.com/office/officeart/2008/layout/PictureStrips"/>
    <dgm:cxn modelId="{A39731EA-3AEB-4E88-A52D-E65E0EF9347B}" type="presParOf" srcId="{D41FDC61-B610-B34D-9261-92FB8A2D41D0}" destId="{286622BD-F1F8-F745-ACC9-825C7E0FCE47}" srcOrd="0" destOrd="0" presId="urn:microsoft.com/office/officeart/2008/layout/PictureStrips"/>
    <dgm:cxn modelId="{53FE601D-4BB7-4106-9B13-2D9F4A62A437}" type="presParOf" srcId="{D41FDC61-B610-B34D-9261-92FB8A2D41D0}" destId="{E9D28091-2F90-5940-9F26-FAF9C29601C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42AE0CD-F868-B946-B4BD-6845BE6A2004}" type="doc">
      <dgm:prSet loTypeId="urn:microsoft.com/office/officeart/2005/8/layout/vList4#1" loCatId="" qsTypeId="urn:microsoft.com/office/officeart/2005/8/quickstyle/simple3" qsCatId="simple" csTypeId="urn:microsoft.com/office/officeart/2005/8/colors/accent1_1" csCatId="accent1" phldr="1"/>
      <dgm:spPr/>
      <dgm:t>
        <a:bodyPr/>
        <a:lstStyle/>
        <a:p>
          <a:endParaRPr lang="en-US"/>
        </a:p>
      </dgm:t>
    </dgm:pt>
    <dgm:pt modelId="{839E3774-147B-8D4D-9B6C-4E579821D201}">
      <dgm:prSet/>
      <dgm:spPr/>
      <dgm:t>
        <a:bodyPr/>
        <a:lstStyle/>
        <a:p>
          <a:pPr rtl="0"/>
          <a:r>
            <a:rPr lang="ro-RO" smtClean="0"/>
            <a:t>Học từ trải nghiệm là quá trình học theo đó kiến thức, năng lực được tạo ra thông qua việc chuyển hóa kinh nghiệm (theo Kolb, 1984 [1]) </a:t>
          </a:r>
          <a:endParaRPr lang="ro-RO" dirty="0"/>
        </a:p>
      </dgm:t>
    </dgm:pt>
    <dgm:pt modelId="{27FF7A13-BAB5-DD4B-94A0-0D0D1DA9C75F}" type="parTrans" cxnId="{8447CBDC-7DBE-A04B-B9D3-130D45539B13}">
      <dgm:prSet/>
      <dgm:spPr/>
      <dgm:t>
        <a:bodyPr/>
        <a:lstStyle/>
        <a:p>
          <a:endParaRPr lang="en-US">
            <a:solidFill>
              <a:srgbClr val="000000"/>
            </a:solidFill>
          </a:endParaRPr>
        </a:p>
      </dgm:t>
    </dgm:pt>
    <dgm:pt modelId="{76E3E8DA-7B39-3344-A78B-E2869D9C3589}" type="sibTrans" cxnId="{8447CBDC-7DBE-A04B-B9D3-130D45539B13}">
      <dgm:prSet/>
      <dgm:spPr/>
      <dgm:t>
        <a:bodyPr/>
        <a:lstStyle/>
        <a:p>
          <a:endParaRPr lang="en-US">
            <a:solidFill>
              <a:srgbClr val="000000"/>
            </a:solidFill>
          </a:endParaRPr>
        </a:p>
      </dgm:t>
    </dgm:pt>
    <dgm:pt modelId="{6C57001C-CA19-F64D-9E7E-00FC61A93F2A}">
      <dgm:prSet/>
      <dgm:spPr/>
      <dgm:t>
        <a:bodyPr/>
        <a:lstStyle/>
        <a:p>
          <a:pPr rtl="0"/>
          <a:r>
            <a:rPr lang="ro-RO" smtClean="0"/>
            <a:t>Học qua trải nghiệm giúp người học không những có được năng lực thực hiện mà còn có những trải nghiệm về cảm giác, cảm xúc, ý chí và nhiều trạng thái tâm lý khác... </a:t>
          </a:r>
          <a:endParaRPr lang="ro-RO" dirty="0"/>
        </a:p>
      </dgm:t>
    </dgm:pt>
    <dgm:pt modelId="{A7278386-4270-8744-92AD-4004C1848796}" type="parTrans" cxnId="{C06F9296-5960-614E-9350-2C92F74858D3}">
      <dgm:prSet/>
      <dgm:spPr/>
      <dgm:t>
        <a:bodyPr/>
        <a:lstStyle/>
        <a:p>
          <a:endParaRPr lang="en-US">
            <a:solidFill>
              <a:srgbClr val="000000"/>
            </a:solidFill>
          </a:endParaRPr>
        </a:p>
      </dgm:t>
    </dgm:pt>
    <dgm:pt modelId="{3E2923CA-F98C-C840-9BE1-125F70BD8595}" type="sibTrans" cxnId="{C06F9296-5960-614E-9350-2C92F74858D3}">
      <dgm:prSet/>
      <dgm:spPr/>
      <dgm:t>
        <a:bodyPr/>
        <a:lstStyle/>
        <a:p>
          <a:endParaRPr lang="en-US">
            <a:solidFill>
              <a:srgbClr val="000000"/>
            </a:solidFill>
          </a:endParaRPr>
        </a:p>
      </dgm:t>
    </dgm:pt>
    <dgm:pt modelId="{2338EE59-226A-4E47-A46B-D960B979CB87}" type="pres">
      <dgm:prSet presAssocID="{642AE0CD-F868-B946-B4BD-6845BE6A2004}" presName="linear" presStyleCnt="0">
        <dgm:presLayoutVars>
          <dgm:dir/>
          <dgm:resizeHandles val="exact"/>
        </dgm:presLayoutVars>
      </dgm:prSet>
      <dgm:spPr/>
      <dgm:t>
        <a:bodyPr/>
        <a:lstStyle/>
        <a:p>
          <a:endParaRPr lang="en-US"/>
        </a:p>
      </dgm:t>
    </dgm:pt>
    <dgm:pt modelId="{8B7ABFDD-4CE8-2249-BB75-3E0146276D65}" type="pres">
      <dgm:prSet presAssocID="{839E3774-147B-8D4D-9B6C-4E579821D201}" presName="comp" presStyleCnt="0"/>
      <dgm:spPr/>
      <dgm:t>
        <a:bodyPr/>
        <a:lstStyle/>
        <a:p>
          <a:endParaRPr lang="en-US"/>
        </a:p>
      </dgm:t>
    </dgm:pt>
    <dgm:pt modelId="{16A3661E-D3BC-CF4C-BD0C-A540761BBFA0}" type="pres">
      <dgm:prSet presAssocID="{839E3774-147B-8D4D-9B6C-4E579821D201}" presName="box" presStyleLbl="node1" presStyleIdx="0" presStyleCnt="2"/>
      <dgm:spPr/>
      <dgm:t>
        <a:bodyPr/>
        <a:lstStyle/>
        <a:p>
          <a:endParaRPr lang="en-US"/>
        </a:p>
      </dgm:t>
    </dgm:pt>
    <dgm:pt modelId="{D24DFAC8-227B-7440-A6D3-A071108724DC}" type="pres">
      <dgm:prSet presAssocID="{839E3774-147B-8D4D-9B6C-4E579821D201}" presName="img" presStyleLbl="fgImgPlace1" presStyleIdx="0" presStyleCnt="2"/>
      <dgm:spPr>
        <a:blipFill rotWithShape="1">
          <a:blip xmlns:r="http://schemas.openxmlformats.org/officeDocument/2006/relationships" r:embed="rId1"/>
          <a:stretch>
            <a:fillRect/>
          </a:stretch>
        </a:blipFill>
      </dgm:spPr>
      <dgm:t>
        <a:bodyPr/>
        <a:lstStyle/>
        <a:p>
          <a:endParaRPr lang="en-US"/>
        </a:p>
      </dgm:t>
    </dgm:pt>
    <dgm:pt modelId="{F5E48129-4A9C-9644-AD99-FF7A67256605}" type="pres">
      <dgm:prSet presAssocID="{839E3774-147B-8D4D-9B6C-4E579821D201}" presName="text" presStyleLbl="node1" presStyleIdx="0" presStyleCnt="2">
        <dgm:presLayoutVars>
          <dgm:bulletEnabled val="1"/>
        </dgm:presLayoutVars>
      </dgm:prSet>
      <dgm:spPr/>
      <dgm:t>
        <a:bodyPr/>
        <a:lstStyle/>
        <a:p>
          <a:endParaRPr lang="en-US"/>
        </a:p>
      </dgm:t>
    </dgm:pt>
    <dgm:pt modelId="{448D0ADD-AE67-B44F-A528-87A7F3D1B9DE}" type="pres">
      <dgm:prSet presAssocID="{76E3E8DA-7B39-3344-A78B-E2869D9C3589}" presName="spacer" presStyleCnt="0"/>
      <dgm:spPr/>
      <dgm:t>
        <a:bodyPr/>
        <a:lstStyle/>
        <a:p>
          <a:endParaRPr lang="en-US"/>
        </a:p>
      </dgm:t>
    </dgm:pt>
    <dgm:pt modelId="{B401089B-BFC5-4C43-8675-E3426B228C3D}" type="pres">
      <dgm:prSet presAssocID="{6C57001C-CA19-F64D-9E7E-00FC61A93F2A}" presName="comp" presStyleCnt="0"/>
      <dgm:spPr/>
      <dgm:t>
        <a:bodyPr/>
        <a:lstStyle/>
        <a:p>
          <a:endParaRPr lang="en-US"/>
        </a:p>
      </dgm:t>
    </dgm:pt>
    <dgm:pt modelId="{243931C9-D1E5-9945-81B2-3D75DA5970CC}" type="pres">
      <dgm:prSet presAssocID="{6C57001C-CA19-F64D-9E7E-00FC61A93F2A}" presName="box" presStyleLbl="node1" presStyleIdx="1" presStyleCnt="2"/>
      <dgm:spPr/>
      <dgm:t>
        <a:bodyPr/>
        <a:lstStyle/>
        <a:p>
          <a:endParaRPr lang="en-US"/>
        </a:p>
      </dgm:t>
    </dgm:pt>
    <dgm:pt modelId="{91A74064-D6BD-FD40-9FB0-FDB814774060}" type="pres">
      <dgm:prSet presAssocID="{6C57001C-CA19-F64D-9E7E-00FC61A93F2A}" presName="img" presStyleLbl="fgImgPlace1" presStyleIdx="1" presStyleCnt="2"/>
      <dgm:spPr>
        <a:blipFill rotWithShape="1">
          <a:blip xmlns:r="http://schemas.openxmlformats.org/officeDocument/2006/relationships" r:embed="rId2"/>
          <a:stretch>
            <a:fillRect/>
          </a:stretch>
        </a:blipFill>
      </dgm:spPr>
      <dgm:t>
        <a:bodyPr/>
        <a:lstStyle/>
        <a:p>
          <a:endParaRPr lang="en-US"/>
        </a:p>
      </dgm:t>
    </dgm:pt>
    <dgm:pt modelId="{CD5265F9-6349-FE42-BB88-A0B5F7FB873F}" type="pres">
      <dgm:prSet presAssocID="{6C57001C-CA19-F64D-9E7E-00FC61A93F2A}" presName="text" presStyleLbl="node1" presStyleIdx="1" presStyleCnt="2">
        <dgm:presLayoutVars>
          <dgm:bulletEnabled val="1"/>
        </dgm:presLayoutVars>
      </dgm:prSet>
      <dgm:spPr/>
      <dgm:t>
        <a:bodyPr/>
        <a:lstStyle/>
        <a:p>
          <a:endParaRPr lang="en-US"/>
        </a:p>
      </dgm:t>
    </dgm:pt>
  </dgm:ptLst>
  <dgm:cxnLst>
    <dgm:cxn modelId="{C06F9296-5960-614E-9350-2C92F74858D3}" srcId="{642AE0CD-F868-B946-B4BD-6845BE6A2004}" destId="{6C57001C-CA19-F64D-9E7E-00FC61A93F2A}" srcOrd="1" destOrd="0" parTransId="{A7278386-4270-8744-92AD-4004C1848796}" sibTransId="{3E2923CA-F98C-C840-9BE1-125F70BD8595}"/>
    <dgm:cxn modelId="{CC5F5DF9-37C6-48D6-AC4B-7A8FBB8D8311}" type="presOf" srcId="{6C57001C-CA19-F64D-9E7E-00FC61A93F2A}" destId="{243931C9-D1E5-9945-81B2-3D75DA5970CC}" srcOrd="0" destOrd="0" presId="urn:microsoft.com/office/officeart/2005/8/layout/vList4#1"/>
    <dgm:cxn modelId="{A48776CB-773D-47D3-824A-7E6D07A3B6B6}" type="presOf" srcId="{839E3774-147B-8D4D-9B6C-4E579821D201}" destId="{16A3661E-D3BC-CF4C-BD0C-A540761BBFA0}" srcOrd="0" destOrd="0" presId="urn:microsoft.com/office/officeart/2005/8/layout/vList4#1"/>
    <dgm:cxn modelId="{7D72C1B2-7354-41A9-904B-15D14688AE64}" type="presOf" srcId="{642AE0CD-F868-B946-B4BD-6845BE6A2004}" destId="{2338EE59-226A-4E47-A46B-D960B979CB87}" srcOrd="0" destOrd="0" presId="urn:microsoft.com/office/officeart/2005/8/layout/vList4#1"/>
    <dgm:cxn modelId="{3B27A9D3-657E-4DEE-934F-A3987867612F}" type="presOf" srcId="{6C57001C-CA19-F64D-9E7E-00FC61A93F2A}" destId="{CD5265F9-6349-FE42-BB88-A0B5F7FB873F}" srcOrd="1" destOrd="0" presId="urn:microsoft.com/office/officeart/2005/8/layout/vList4#1"/>
    <dgm:cxn modelId="{FCB640E6-C672-4BFE-B672-5B4F412089BE}" type="presOf" srcId="{839E3774-147B-8D4D-9B6C-4E579821D201}" destId="{F5E48129-4A9C-9644-AD99-FF7A67256605}" srcOrd="1" destOrd="0" presId="urn:microsoft.com/office/officeart/2005/8/layout/vList4#1"/>
    <dgm:cxn modelId="{8447CBDC-7DBE-A04B-B9D3-130D45539B13}" srcId="{642AE0CD-F868-B946-B4BD-6845BE6A2004}" destId="{839E3774-147B-8D4D-9B6C-4E579821D201}" srcOrd="0" destOrd="0" parTransId="{27FF7A13-BAB5-DD4B-94A0-0D0D1DA9C75F}" sibTransId="{76E3E8DA-7B39-3344-A78B-E2869D9C3589}"/>
    <dgm:cxn modelId="{BEBE10FF-B25B-418A-A522-6465CC372116}" type="presParOf" srcId="{2338EE59-226A-4E47-A46B-D960B979CB87}" destId="{8B7ABFDD-4CE8-2249-BB75-3E0146276D65}" srcOrd="0" destOrd="0" presId="urn:microsoft.com/office/officeart/2005/8/layout/vList4#1"/>
    <dgm:cxn modelId="{4490E669-36B5-40ED-96EB-FDF438B71ADC}" type="presParOf" srcId="{8B7ABFDD-4CE8-2249-BB75-3E0146276D65}" destId="{16A3661E-D3BC-CF4C-BD0C-A540761BBFA0}" srcOrd="0" destOrd="0" presId="urn:microsoft.com/office/officeart/2005/8/layout/vList4#1"/>
    <dgm:cxn modelId="{BDE97F9D-ADDC-4676-AEA1-2D6510182C1C}" type="presParOf" srcId="{8B7ABFDD-4CE8-2249-BB75-3E0146276D65}" destId="{D24DFAC8-227B-7440-A6D3-A071108724DC}" srcOrd="1" destOrd="0" presId="urn:microsoft.com/office/officeart/2005/8/layout/vList4#1"/>
    <dgm:cxn modelId="{02533152-E641-43DD-960D-BBE2DEAF6D73}" type="presParOf" srcId="{8B7ABFDD-4CE8-2249-BB75-3E0146276D65}" destId="{F5E48129-4A9C-9644-AD99-FF7A67256605}" srcOrd="2" destOrd="0" presId="urn:microsoft.com/office/officeart/2005/8/layout/vList4#1"/>
    <dgm:cxn modelId="{E58C6218-125B-4E18-B6DC-78FD8C8902E3}" type="presParOf" srcId="{2338EE59-226A-4E47-A46B-D960B979CB87}" destId="{448D0ADD-AE67-B44F-A528-87A7F3D1B9DE}" srcOrd="1" destOrd="0" presId="urn:microsoft.com/office/officeart/2005/8/layout/vList4#1"/>
    <dgm:cxn modelId="{392AD083-8853-450B-BD7F-2D07EA6A9D68}" type="presParOf" srcId="{2338EE59-226A-4E47-A46B-D960B979CB87}" destId="{B401089B-BFC5-4C43-8675-E3426B228C3D}" srcOrd="2" destOrd="0" presId="urn:microsoft.com/office/officeart/2005/8/layout/vList4#1"/>
    <dgm:cxn modelId="{3FC0E4FD-D599-4BD6-8B69-F34980C9E013}" type="presParOf" srcId="{B401089B-BFC5-4C43-8675-E3426B228C3D}" destId="{243931C9-D1E5-9945-81B2-3D75DA5970CC}" srcOrd="0" destOrd="0" presId="urn:microsoft.com/office/officeart/2005/8/layout/vList4#1"/>
    <dgm:cxn modelId="{7CB0BA00-9FAB-4D24-8180-C734C4CAC10E}" type="presParOf" srcId="{B401089B-BFC5-4C43-8675-E3426B228C3D}" destId="{91A74064-D6BD-FD40-9FB0-FDB814774060}" srcOrd="1" destOrd="0" presId="urn:microsoft.com/office/officeart/2005/8/layout/vList4#1"/>
    <dgm:cxn modelId="{FF5E8599-0CCF-4AAB-830A-E4A1FAFBDE7E}" type="presParOf" srcId="{B401089B-BFC5-4C43-8675-E3426B228C3D}" destId="{CD5265F9-6349-FE42-BB88-A0B5F7FB873F}"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CB8795-F65C-2B4E-96C4-AB1144ECADAF}" type="doc">
      <dgm:prSet loTypeId="urn:microsoft.com/office/officeart/2005/8/layout/process4" loCatId="" qsTypeId="urn:microsoft.com/office/officeart/2005/8/quickstyle/simple3" qsCatId="simple" csTypeId="urn:microsoft.com/office/officeart/2005/8/colors/colorful3" csCatId="colorful" phldr="1"/>
      <dgm:spPr/>
      <dgm:t>
        <a:bodyPr/>
        <a:lstStyle/>
        <a:p>
          <a:endParaRPr lang="en-US"/>
        </a:p>
      </dgm:t>
    </dgm:pt>
    <dgm:pt modelId="{07108F39-99F0-3948-9035-ED75F8E8D380}">
      <dgm:prSet custT="1"/>
      <dgm:spPr/>
      <dgm:t>
        <a:bodyPr/>
        <a:lstStyle/>
        <a:p>
          <a:pPr rtl="0"/>
          <a:r>
            <a:rPr lang="pt-BR" sz="3200" dirty="0" smtClean="0"/>
            <a:t>Bản chất của phản ánh tâm lý, xã hội là phản ánh sinh động và sáng tạo.</a:t>
          </a:r>
          <a:endParaRPr lang="pt-BR" sz="3200" dirty="0"/>
        </a:p>
      </dgm:t>
    </dgm:pt>
    <dgm:pt modelId="{B820E507-4FEB-AB45-BF53-A2040DC86A80}" type="parTrans" cxnId="{EB3B7EA4-769C-F141-8568-D67DF3ED615B}">
      <dgm:prSet/>
      <dgm:spPr/>
      <dgm:t>
        <a:bodyPr/>
        <a:lstStyle/>
        <a:p>
          <a:endParaRPr lang="en-US" sz="2400">
            <a:solidFill>
              <a:srgbClr val="000000"/>
            </a:solidFill>
          </a:endParaRPr>
        </a:p>
      </dgm:t>
    </dgm:pt>
    <dgm:pt modelId="{9290B48C-A4FA-904A-928B-340C461DA632}" type="sibTrans" cxnId="{EB3B7EA4-769C-F141-8568-D67DF3ED615B}">
      <dgm:prSet/>
      <dgm:spPr/>
      <dgm:t>
        <a:bodyPr/>
        <a:lstStyle/>
        <a:p>
          <a:endParaRPr lang="en-US" sz="2400">
            <a:solidFill>
              <a:srgbClr val="000000"/>
            </a:solidFill>
          </a:endParaRPr>
        </a:p>
      </dgm:t>
    </dgm:pt>
    <dgm:pt modelId="{4E4F5993-8B50-8548-BB47-B1D40C3741E0}">
      <dgm:prSet custT="1"/>
      <dgm:spPr/>
      <dgm:t>
        <a:bodyPr/>
        <a:lstStyle/>
        <a:p>
          <a:pPr rtl="0"/>
          <a:r>
            <a:rPr lang="es-ES_tradnl" sz="3200" dirty="0" err="1" smtClean="0"/>
            <a:t>Sáng</a:t>
          </a:r>
          <a:r>
            <a:rPr lang="es-ES_tradnl" sz="3200" dirty="0" smtClean="0"/>
            <a:t> </a:t>
          </a:r>
          <a:r>
            <a:rPr lang="es-ES_tradnl" sz="3200" dirty="0" err="1" smtClean="0"/>
            <a:t>tạo</a:t>
          </a:r>
          <a:r>
            <a:rPr lang="es-ES_tradnl" sz="3200" dirty="0" smtClean="0"/>
            <a:t> </a:t>
          </a:r>
          <a:r>
            <a:rPr lang="es-ES_tradnl" sz="3200" dirty="0" err="1" smtClean="0"/>
            <a:t>về</a:t>
          </a:r>
          <a:r>
            <a:rPr lang="es-ES_tradnl" sz="3200" dirty="0" smtClean="0"/>
            <a:t> </a:t>
          </a:r>
          <a:r>
            <a:rPr lang="es-ES_tradnl" sz="3200" dirty="0" err="1" smtClean="0"/>
            <a:t>mặt</a:t>
          </a:r>
          <a:r>
            <a:rPr lang="es-ES_tradnl" sz="3200" dirty="0" smtClean="0"/>
            <a:t> </a:t>
          </a:r>
          <a:r>
            <a:rPr lang="es-ES_tradnl" sz="3200" dirty="0" err="1" smtClean="0"/>
            <a:t>phản</a:t>
          </a:r>
          <a:r>
            <a:rPr lang="es-ES_tradnl" sz="3200" dirty="0" smtClean="0"/>
            <a:t> </a:t>
          </a:r>
          <a:r>
            <a:rPr lang="es-ES_tradnl" sz="3200" dirty="0" err="1" smtClean="0"/>
            <a:t>ánh</a:t>
          </a:r>
          <a:r>
            <a:rPr lang="es-ES_tradnl" sz="3200" dirty="0" smtClean="0"/>
            <a:t> </a:t>
          </a:r>
          <a:r>
            <a:rPr lang="es-ES_tradnl" sz="3200" dirty="0" err="1" smtClean="0"/>
            <a:t>là</a:t>
          </a:r>
          <a:r>
            <a:rPr lang="es-ES_tradnl" sz="3200" dirty="0" smtClean="0"/>
            <a:t> </a:t>
          </a:r>
          <a:r>
            <a:rPr lang="es-ES_tradnl" sz="3200" dirty="0" err="1" smtClean="0"/>
            <a:t>tạo</a:t>
          </a:r>
          <a:r>
            <a:rPr lang="es-ES_tradnl" sz="3200" dirty="0" smtClean="0"/>
            <a:t> </a:t>
          </a:r>
          <a:r>
            <a:rPr lang="es-ES_tradnl" sz="3200" dirty="0" err="1" smtClean="0"/>
            <a:t>ra</a:t>
          </a:r>
          <a:r>
            <a:rPr lang="es-ES_tradnl" sz="3200" dirty="0" smtClean="0"/>
            <a:t> </a:t>
          </a:r>
          <a:r>
            <a:rPr lang="es-ES_tradnl" sz="3200" dirty="0" err="1" smtClean="0"/>
            <a:t>hình</a:t>
          </a:r>
          <a:r>
            <a:rPr lang="es-ES_tradnl" sz="3200" dirty="0" smtClean="0"/>
            <a:t> </a:t>
          </a:r>
          <a:r>
            <a:rPr lang="es-ES_tradnl" sz="3200" dirty="0" err="1" smtClean="0"/>
            <a:t>ảnh</a:t>
          </a:r>
          <a:r>
            <a:rPr lang="es-ES_tradnl" sz="3200" dirty="0" smtClean="0"/>
            <a:t> </a:t>
          </a:r>
          <a:r>
            <a:rPr lang="es-ES_tradnl" sz="3200" dirty="0" err="1" smtClean="0"/>
            <a:t>không</a:t>
          </a:r>
          <a:r>
            <a:rPr lang="es-ES_tradnl" sz="3200" dirty="0" smtClean="0"/>
            <a:t> </a:t>
          </a:r>
          <a:r>
            <a:rPr lang="es-ES_tradnl" sz="3200" dirty="0" err="1" smtClean="0"/>
            <a:t>hoàn</a:t>
          </a:r>
          <a:r>
            <a:rPr lang="es-ES_tradnl" sz="3200" dirty="0" smtClean="0"/>
            <a:t> </a:t>
          </a:r>
          <a:r>
            <a:rPr lang="es-ES_tradnl" sz="3200" dirty="0" err="1" smtClean="0"/>
            <a:t>toàn</a:t>
          </a:r>
          <a:r>
            <a:rPr lang="es-ES_tradnl" sz="3200" dirty="0" smtClean="0"/>
            <a:t> </a:t>
          </a:r>
          <a:r>
            <a:rPr lang="es-ES_tradnl" sz="3200" dirty="0" err="1" smtClean="0"/>
            <a:t>giống</a:t>
          </a:r>
          <a:r>
            <a:rPr lang="es-ES_tradnl" sz="3200" dirty="0" smtClean="0"/>
            <a:t> </a:t>
          </a:r>
          <a:r>
            <a:rPr lang="es-ES_tradnl" sz="3200" dirty="0" err="1" smtClean="0"/>
            <a:t>với</a:t>
          </a:r>
          <a:r>
            <a:rPr lang="es-ES_tradnl" sz="3200" dirty="0" smtClean="0"/>
            <a:t> </a:t>
          </a:r>
          <a:r>
            <a:rPr lang="es-ES_tradnl" sz="3200" dirty="0" err="1" smtClean="0"/>
            <a:t>sự</a:t>
          </a:r>
          <a:r>
            <a:rPr lang="es-ES_tradnl" sz="3200" dirty="0" smtClean="0"/>
            <a:t> </a:t>
          </a:r>
          <a:r>
            <a:rPr lang="es-ES_tradnl" sz="3200" dirty="0" err="1" smtClean="0"/>
            <a:t>tồn</a:t>
          </a:r>
          <a:r>
            <a:rPr lang="es-ES_tradnl" sz="3200" dirty="0" smtClean="0"/>
            <a:t> </a:t>
          </a:r>
          <a:r>
            <a:rPr lang="es-ES_tradnl" sz="3200" dirty="0" err="1" smtClean="0"/>
            <a:t>tại</a:t>
          </a:r>
          <a:r>
            <a:rPr lang="es-ES_tradnl" sz="3200" dirty="0" smtClean="0"/>
            <a:t> </a:t>
          </a:r>
          <a:r>
            <a:rPr lang="es-ES_tradnl" sz="3200" dirty="0" err="1" smtClean="0"/>
            <a:t>sẵn</a:t>
          </a:r>
          <a:r>
            <a:rPr lang="es-ES_tradnl" sz="3200" dirty="0" smtClean="0"/>
            <a:t> </a:t>
          </a:r>
          <a:r>
            <a:rPr lang="es-ES_tradnl" sz="3200" dirty="0" err="1" smtClean="0"/>
            <a:t>có</a:t>
          </a:r>
          <a:r>
            <a:rPr lang="es-ES_tradnl" sz="3200" dirty="0" smtClean="0"/>
            <a:t> </a:t>
          </a:r>
          <a:r>
            <a:rPr lang="es-ES_tradnl" sz="3200" dirty="0" err="1" smtClean="0"/>
            <a:t>trong</a:t>
          </a:r>
          <a:r>
            <a:rPr lang="es-ES_tradnl" sz="3200" dirty="0" smtClean="0"/>
            <a:t> </a:t>
          </a:r>
          <a:r>
            <a:rPr lang="es-ES_tradnl" sz="3200" dirty="0" err="1" smtClean="0"/>
            <a:t>hiện</a:t>
          </a:r>
          <a:r>
            <a:rPr lang="es-ES_tradnl" sz="3200" dirty="0" smtClean="0"/>
            <a:t> </a:t>
          </a:r>
          <a:r>
            <a:rPr lang="es-ES_tradnl" sz="3200" dirty="0" err="1" smtClean="0"/>
            <a:t>thực</a:t>
          </a:r>
          <a:r>
            <a:rPr lang="es-ES_tradnl" sz="3200" dirty="0" smtClean="0"/>
            <a:t> </a:t>
          </a:r>
          <a:r>
            <a:rPr lang="es-ES_tradnl" sz="3200" dirty="0" err="1" smtClean="0"/>
            <a:t>khách</a:t>
          </a:r>
          <a:r>
            <a:rPr lang="es-ES_tradnl" sz="3200" dirty="0" smtClean="0"/>
            <a:t> </a:t>
          </a:r>
          <a:r>
            <a:rPr lang="es-ES_tradnl" sz="3200" dirty="0" err="1" smtClean="0"/>
            <a:t>quan</a:t>
          </a:r>
          <a:r>
            <a:rPr lang="es-ES_tradnl" sz="3200" dirty="0" smtClean="0"/>
            <a:t>.</a:t>
          </a:r>
          <a:endParaRPr lang="es-ES_tradnl" sz="3200" dirty="0"/>
        </a:p>
      </dgm:t>
    </dgm:pt>
    <dgm:pt modelId="{D9818483-8A5F-314E-B287-6E260497A263}" type="parTrans" cxnId="{BBC0FCB4-8415-D248-AFF2-C4DC7A3FC82E}">
      <dgm:prSet/>
      <dgm:spPr/>
      <dgm:t>
        <a:bodyPr/>
        <a:lstStyle/>
        <a:p>
          <a:endParaRPr lang="en-US" sz="2400">
            <a:solidFill>
              <a:srgbClr val="000000"/>
            </a:solidFill>
          </a:endParaRPr>
        </a:p>
      </dgm:t>
    </dgm:pt>
    <dgm:pt modelId="{8799F804-7B3B-724B-975C-CFAB2B495F00}" type="sibTrans" cxnId="{BBC0FCB4-8415-D248-AFF2-C4DC7A3FC82E}">
      <dgm:prSet/>
      <dgm:spPr/>
      <dgm:t>
        <a:bodyPr/>
        <a:lstStyle/>
        <a:p>
          <a:endParaRPr lang="en-US" sz="2400">
            <a:solidFill>
              <a:srgbClr val="000000"/>
            </a:solidFill>
          </a:endParaRPr>
        </a:p>
      </dgm:t>
    </dgm:pt>
    <dgm:pt modelId="{57BA9446-F81E-EE40-8B6D-0E810F867FA0}">
      <dgm:prSet custT="1"/>
      <dgm:spPr/>
      <dgm:t>
        <a:bodyPr/>
        <a:lstStyle/>
        <a:p>
          <a:pPr rtl="0"/>
          <a:r>
            <a:rPr lang="it-IT" sz="3200" dirty="0" smtClean="0"/>
            <a:t>Hoạt động càng phong phú, cảm xúc càng dồi dào là mảnh đất phì nhiêu cho sự sáng tạo.</a:t>
          </a:r>
          <a:endParaRPr lang="it-IT" sz="3200" dirty="0"/>
        </a:p>
      </dgm:t>
    </dgm:pt>
    <dgm:pt modelId="{B546F5AC-00CC-5F47-92E5-39DD18861857}" type="parTrans" cxnId="{68BA6ED1-EADF-4644-B571-C64349B480DE}">
      <dgm:prSet/>
      <dgm:spPr/>
      <dgm:t>
        <a:bodyPr/>
        <a:lstStyle/>
        <a:p>
          <a:endParaRPr lang="en-US" sz="2400">
            <a:solidFill>
              <a:srgbClr val="000000"/>
            </a:solidFill>
          </a:endParaRPr>
        </a:p>
      </dgm:t>
    </dgm:pt>
    <dgm:pt modelId="{FE232C89-38A9-DE45-825A-0E7C2E1D83A6}" type="sibTrans" cxnId="{68BA6ED1-EADF-4644-B571-C64349B480DE}">
      <dgm:prSet/>
      <dgm:spPr/>
      <dgm:t>
        <a:bodyPr/>
        <a:lstStyle/>
        <a:p>
          <a:endParaRPr lang="en-US" sz="2400">
            <a:solidFill>
              <a:srgbClr val="000000"/>
            </a:solidFill>
          </a:endParaRPr>
        </a:p>
      </dgm:t>
    </dgm:pt>
    <dgm:pt modelId="{7D013A59-5569-4C4D-8CF9-E6546F3B4FA3}">
      <dgm:prSet custT="1"/>
      <dgm:spPr/>
      <dgm:t>
        <a:bodyPr/>
        <a:lstStyle/>
        <a:p>
          <a:pPr rtl="0"/>
          <a:r>
            <a:rPr lang="hu-HU" sz="4400" dirty="0" smtClean="0">
              <a:solidFill>
                <a:srgbClr val="FF0000"/>
              </a:solidFill>
            </a:rPr>
            <a:t>Trải nghiệm luôn gắn với sáng tạo</a:t>
          </a:r>
          <a:endParaRPr lang="hu-HU" sz="4400" dirty="0">
            <a:solidFill>
              <a:srgbClr val="FF0000"/>
            </a:solidFill>
          </a:endParaRPr>
        </a:p>
      </dgm:t>
    </dgm:pt>
    <dgm:pt modelId="{8A00BC8C-6455-E942-8AA2-FDDABEDB3CF1}" type="parTrans" cxnId="{A1967E62-298F-4B41-946C-0E40DF36AE5F}">
      <dgm:prSet/>
      <dgm:spPr/>
      <dgm:t>
        <a:bodyPr/>
        <a:lstStyle/>
        <a:p>
          <a:endParaRPr lang="en-US" sz="2400">
            <a:solidFill>
              <a:srgbClr val="000000"/>
            </a:solidFill>
          </a:endParaRPr>
        </a:p>
      </dgm:t>
    </dgm:pt>
    <dgm:pt modelId="{CB02E10E-C27D-CB40-B86F-94813745FCA4}" type="sibTrans" cxnId="{A1967E62-298F-4B41-946C-0E40DF36AE5F}">
      <dgm:prSet/>
      <dgm:spPr/>
      <dgm:t>
        <a:bodyPr/>
        <a:lstStyle/>
        <a:p>
          <a:endParaRPr lang="en-US" sz="2400">
            <a:solidFill>
              <a:srgbClr val="000000"/>
            </a:solidFill>
          </a:endParaRPr>
        </a:p>
      </dgm:t>
    </dgm:pt>
    <dgm:pt modelId="{B3E44293-13CF-0643-8768-31B675A323BF}" type="pres">
      <dgm:prSet presAssocID="{E5CB8795-F65C-2B4E-96C4-AB1144ECADAF}" presName="Name0" presStyleCnt="0">
        <dgm:presLayoutVars>
          <dgm:dir/>
          <dgm:animLvl val="lvl"/>
          <dgm:resizeHandles val="exact"/>
        </dgm:presLayoutVars>
      </dgm:prSet>
      <dgm:spPr/>
      <dgm:t>
        <a:bodyPr/>
        <a:lstStyle/>
        <a:p>
          <a:endParaRPr lang="en-US"/>
        </a:p>
      </dgm:t>
    </dgm:pt>
    <dgm:pt modelId="{F2F0F0E7-C80B-2F4D-97A5-1832FAFA546D}" type="pres">
      <dgm:prSet presAssocID="{7D013A59-5569-4C4D-8CF9-E6546F3B4FA3}" presName="boxAndChildren" presStyleCnt="0"/>
      <dgm:spPr/>
      <dgm:t>
        <a:bodyPr/>
        <a:lstStyle/>
        <a:p>
          <a:endParaRPr lang="en-US"/>
        </a:p>
      </dgm:t>
    </dgm:pt>
    <dgm:pt modelId="{3DED0707-25D8-9C46-A011-70122F2362A2}" type="pres">
      <dgm:prSet presAssocID="{7D013A59-5569-4C4D-8CF9-E6546F3B4FA3}" presName="parentTextBox" presStyleLbl="node1" presStyleIdx="0" presStyleCnt="4"/>
      <dgm:spPr/>
      <dgm:t>
        <a:bodyPr/>
        <a:lstStyle/>
        <a:p>
          <a:endParaRPr lang="en-US"/>
        </a:p>
      </dgm:t>
    </dgm:pt>
    <dgm:pt modelId="{BBFB8D95-2EF5-2E40-B930-1CAF260FD2EC}" type="pres">
      <dgm:prSet presAssocID="{FE232C89-38A9-DE45-825A-0E7C2E1D83A6}" presName="sp" presStyleCnt="0"/>
      <dgm:spPr/>
      <dgm:t>
        <a:bodyPr/>
        <a:lstStyle/>
        <a:p>
          <a:endParaRPr lang="en-US"/>
        </a:p>
      </dgm:t>
    </dgm:pt>
    <dgm:pt modelId="{F13AAE65-ED24-AE45-B207-C7A9B92957E7}" type="pres">
      <dgm:prSet presAssocID="{57BA9446-F81E-EE40-8B6D-0E810F867FA0}" presName="arrowAndChildren" presStyleCnt="0"/>
      <dgm:spPr/>
      <dgm:t>
        <a:bodyPr/>
        <a:lstStyle/>
        <a:p>
          <a:endParaRPr lang="en-US"/>
        </a:p>
      </dgm:t>
    </dgm:pt>
    <dgm:pt modelId="{4EAB14EE-A377-7842-942F-7A13DC1EDD08}" type="pres">
      <dgm:prSet presAssocID="{57BA9446-F81E-EE40-8B6D-0E810F867FA0}" presName="parentTextArrow" presStyleLbl="node1" presStyleIdx="1" presStyleCnt="4"/>
      <dgm:spPr/>
      <dgm:t>
        <a:bodyPr/>
        <a:lstStyle/>
        <a:p>
          <a:endParaRPr lang="en-US"/>
        </a:p>
      </dgm:t>
    </dgm:pt>
    <dgm:pt modelId="{95924A53-29DB-704C-A6C6-8AF0CC649AFF}" type="pres">
      <dgm:prSet presAssocID="{8799F804-7B3B-724B-975C-CFAB2B495F00}" presName="sp" presStyleCnt="0"/>
      <dgm:spPr/>
      <dgm:t>
        <a:bodyPr/>
        <a:lstStyle/>
        <a:p>
          <a:endParaRPr lang="en-US"/>
        </a:p>
      </dgm:t>
    </dgm:pt>
    <dgm:pt modelId="{81F2D09B-B3F1-0F4F-9C8B-15CF4A323920}" type="pres">
      <dgm:prSet presAssocID="{4E4F5993-8B50-8548-BB47-B1D40C3741E0}" presName="arrowAndChildren" presStyleCnt="0"/>
      <dgm:spPr/>
      <dgm:t>
        <a:bodyPr/>
        <a:lstStyle/>
        <a:p>
          <a:endParaRPr lang="en-US"/>
        </a:p>
      </dgm:t>
    </dgm:pt>
    <dgm:pt modelId="{888E956E-15A3-D842-A917-6B06C8D8574C}" type="pres">
      <dgm:prSet presAssocID="{4E4F5993-8B50-8548-BB47-B1D40C3741E0}" presName="parentTextArrow" presStyleLbl="node1" presStyleIdx="2" presStyleCnt="4" custScaleY="215766"/>
      <dgm:spPr/>
      <dgm:t>
        <a:bodyPr/>
        <a:lstStyle/>
        <a:p>
          <a:endParaRPr lang="en-US"/>
        </a:p>
      </dgm:t>
    </dgm:pt>
    <dgm:pt modelId="{3C47228A-D693-A94C-80BA-67315F070D17}" type="pres">
      <dgm:prSet presAssocID="{9290B48C-A4FA-904A-928B-340C461DA632}" presName="sp" presStyleCnt="0"/>
      <dgm:spPr/>
      <dgm:t>
        <a:bodyPr/>
        <a:lstStyle/>
        <a:p>
          <a:endParaRPr lang="en-US"/>
        </a:p>
      </dgm:t>
    </dgm:pt>
    <dgm:pt modelId="{8F6B36C8-1C3E-634B-8058-204FE77E1CB3}" type="pres">
      <dgm:prSet presAssocID="{07108F39-99F0-3948-9035-ED75F8E8D380}" presName="arrowAndChildren" presStyleCnt="0"/>
      <dgm:spPr/>
      <dgm:t>
        <a:bodyPr/>
        <a:lstStyle/>
        <a:p>
          <a:endParaRPr lang="en-US"/>
        </a:p>
      </dgm:t>
    </dgm:pt>
    <dgm:pt modelId="{80449662-37E0-C440-9E46-028899DAAE56}" type="pres">
      <dgm:prSet presAssocID="{07108F39-99F0-3948-9035-ED75F8E8D380}" presName="parentTextArrow" presStyleLbl="node1" presStyleIdx="3" presStyleCnt="4"/>
      <dgm:spPr/>
      <dgm:t>
        <a:bodyPr/>
        <a:lstStyle/>
        <a:p>
          <a:endParaRPr lang="en-US"/>
        </a:p>
      </dgm:t>
    </dgm:pt>
  </dgm:ptLst>
  <dgm:cxnLst>
    <dgm:cxn modelId="{64BA2E6A-A088-4BE1-BA78-F70A3EA6BF92}" type="presOf" srcId="{7D013A59-5569-4C4D-8CF9-E6546F3B4FA3}" destId="{3DED0707-25D8-9C46-A011-70122F2362A2}" srcOrd="0" destOrd="0" presId="urn:microsoft.com/office/officeart/2005/8/layout/process4"/>
    <dgm:cxn modelId="{A1967E62-298F-4B41-946C-0E40DF36AE5F}" srcId="{E5CB8795-F65C-2B4E-96C4-AB1144ECADAF}" destId="{7D013A59-5569-4C4D-8CF9-E6546F3B4FA3}" srcOrd="3" destOrd="0" parTransId="{8A00BC8C-6455-E942-8AA2-FDDABEDB3CF1}" sibTransId="{CB02E10E-C27D-CB40-B86F-94813745FCA4}"/>
    <dgm:cxn modelId="{94F2826D-F18D-419F-BB04-7BD93ED05A49}" type="presOf" srcId="{07108F39-99F0-3948-9035-ED75F8E8D380}" destId="{80449662-37E0-C440-9E46-028899DAAE56}" srcOrd="0" destOrd="0" presId="urn:microsoft.com/office/officeart/2005/8/layout/process4"/>
    <dgm:cxn modelId="{C5091D48-E1C8-49A0-BC80-3D7DCDE1DEF9}" type="presOf" srcId="{4E4F5993-8B50-8548-BB47-B1D40C3741E0}" destId="{888E956E-15A3-D842-A917-6B06C8D8574C}" srcOrd="0" destOrd="0" presId="urn:microsoft.com/office/officeart/2005/8/layout/process4"/>
    <dgm:cxn modelId="{BBC0FCB4-8415-D248-AFF2-C4DC7A3FC82E}" srcId="{E5CB8795-F65C-2B4E-96C4-AB1144ECADAF}" destId="{4E4F5993-8B50-8548-BB47-B1D40C3741E0}" srcOrd="1" destOrd="0" parTransId="{D9818483-8A5F-314E-B287-6E260497A263}" sibTransId="{8799F804-7B3B-724B-975C-CFAB2B495F00}"/>
    <dgm:cxn modelId="{68BA6ED1-EADF-4644-B571-C64349B480DE}" srcId="{E5CB8795-F65C-2B4E-96C4-AB1144ECADAF}" destId="{57BA9446-F81E-EE40-8B6D-0E810F867FA0}" srcOrd="2" destOrd="0" parTransId="{B546F5AC-00CC-5F47-92E5-39DD18861857}" sibTransId="{FE232C89-38A9-DE45-825A-0E7C2E1D83A6}"/>
    <dgm:cxn modelId="{EB3B7EA4-769C-F141-8568-D67DF3ED615B}" srcId="{E5CB8795-F65C-2B4E-96C4-AB1144ECADAF}" destId="{07108F39-99F0-3948-9035-ED75F8E8D380}" srcOrd="0" destOrd="0" parTransId="{B820E507-4FEB-AB45-BF53-A2040DC86A80}" sibTransId="{9290B48C-A4FA-904A-928B-340C461DA632}"/>
    <dgm:cxn modelId="{C3DE57BE-5031-4CE7-9471-4F54B583C3EE}" type="presOf" srcId="{E5CB8795-F65C-2B4E-96C4-AB1144ECADAF}" destId="{B3E44293-13CF-0643-8768-31B675A323BF}" srcOrd="0" destOrd="0" presId="urn:microsoft.com/office/officeart/2005/8/layout/process4"/>
    <dgm:cxn modelId="{58B5E8E3-6106-4262-A5B1-9F4D823B4B87}" type="presOf" srcId="{57BA9446-F81E-EE40-8B6D-0E810F867FA0}" destId="{4EAB14EE-A377-7842-942F-7A13DC1EDD08}" srcOrd="0" destOrd="0" presId="urn:microsoft.com/office/officeart/2005/8/layout/process4"/>
    <dgm:cxn modelId="{AA90332F-F417-41D3-A263-A40085450083}" type="presParOf" srcId="{B3E44293-13CF-0643-8768-31B675A323BF}" destId="{F2F0F0E7-C80B-2F4D-97A5-1832FAFA546D}" srcOrd="0" destOrd="0" presId="urn:microsoft.com/office/officeart/2005/8/layout/process4"/>
    <dgm:cxn modelId="{26999BF6-8931-4398-9E0A-C7B49A90561B}" type="presParOf" srcId="{F2F0F0E7-C80B-2F4D-97A5-1832FAFA546D}" destId="{3DED0707-25D8-9C46-A011-70122F2362A2}" srcOrd="0" destOrd="0" presId="urn:microsoft.com/office/officeart/2005/8/layout/process4"/>
    <dgm:cxn modelId="{10C84E9F-20EB-4A36-B6A5-773071EEC549}" type="presParOf" srcId="{B3E44293-13CF-0643-8768-31B675A323BF}" destId="{BBFB8D95-2EF5-2E40-B930-1CAF260FD2EC}" srcOrd="1" destOrd="0" presId="urn:microsoft.com/office/officeart/2005/8/layout/process4"/>
    <dgm:cxn modelId="{AD9676AE-6863-4C4C-A90F-D5E32399A58C}" type="presParOf" srcId="{B3E44293-13CF-0643-8768-31B675A323BF}" destId="{F13AAE65-ED24-AE45-B207-C7A9B92957E7}" srcOrd="2" destOrd="0" presId="urn:microsoft.com/office/officeart/2005/8/layout/process4"/>
    <dgm:cxn modelId="{0FC9187A-596C-447B-B2ED-A6884CC441A3}" type="presParOf" srcId="{F13AAE65-ED24-AE45-B207-C7A9B92957E7}" destId="{4EAB14EE-A377-7842-942F-7A13DC1EDD08}" srcOrd="0" destOrd="0" presId="urn:microsoft.com/office/officeart/2005/8/layout/process4"/>
    <dgm:cxn modelId="{862C87E8-6465-452F-827E-95A4394B84BD}" type="presParOf" srcId="{B3E44293-13CF-0643-8768-31B675A323BF}" destId="{95924A53-29DB-704C-A6C6-8AF0CC649AFF}" srcOrd="3" destOrd="0" presId="urn:microsoft.com/office/officeart/2005/8/layout/process4"/>
    <dgm:cxn modelId="{4EF495EA-D272-47E5-B519-41E773555D5D}" type="presParOf" srcId="{B3E44293-13CF-0643-8768-31B675A323BF}" destId="{81F2D09B-B3F1-0F4F-9C8B-15CF4A323920}" srcOrd="4" destOrd="0" presId="urn:microsoft.com/office/officeart/2005/8/layout/process4"/>
    <dgm:cxn modelId="{4B329E6F-F55A-45B2-9CDA-25681F6E21B4}" type="presParOf" srcId="{81F2D09B-B3F1-0F4F-9C8B-15CF4A323920}" destId="{888E956E-15A3-D842-A917-6B06C8D8574C}" srcOrd="0" destOrd="0" presId="urn:microsoft.com/office/officeart/2005/8/layout/process4"/>
    <dgm:cxn modelId="{5032166F-6D69-48C6-8151-DA14CB4495E2}" type="presParOf" srcId="{B3E44293-13CF-0643-8768-31B675A323BF}" destId="{3C47228A-D693-A94C-80BA-67315F070D17}" srcOrd="5" destOrd="0" presId="urn:microsoft.com/office/officeart/2005/8/layout/process4"/>
    <dgm:cxn modelId="{E9EA38E6-C321-41A9-8D2F-41306B05AB7A}" type="presParOf" srcId="{B3E44293-13CF-0643-8768-31B675A323BF}" destId="{8F6B36C8-1C3E-634B-8058-204FE77E1CB3}" srcOrd="6" destOrd="0" presId="urn:microsoft.com/office/officeart/2005/8/layout/process4"/>
    <dgm:cxn modelId="{A8D6C911-0E76-4816-8E00-BA00A473E6E8}" type="presParOf" srcId="{8F6B36C8-1C3E-634B-8058-204FE77E1CB3}" destId="{80449662-37E0-C440-9E46-028899DAAE5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27368C8-B82D-824C-B7BF-06ABA39130C7}" type="doc">
      <dgm:prSet loTypeId="urn:microsoft.com/office/officeart/2008/layout/PictureAccentList" loCatId="" qsTypeId="urn:microsoft.com/office/officeart/2005/8/quickstyle/simple3" qsCatId="simple" csTypeId="urn:microsoft.com/office/officeart/2005/8/colors/accent2_1" csCatId="accent2" phldr="1"/>
      <dgm:spPr/>
      <dgm:t>
        <a:bodyPr/>
        <a:lstStyle/>
        <a:p>
          <a:endParaRPr lang="en-US"/>
        </a:p>
      </dgm:t>
    </dgm:pt>
    <dgm:pt modelId="{73560B7B-1FEF-A745-BB9F-DF685507E4E4}">
      <dgm:prSet custT="1"/>
      <dgm:spPr/>
      <dgm:t>
        <a:bodyPr/>
        <a:lstStyle/>
        <a:p>
          <a:pPr rtl="0"/>
          <a:r>
            <a:rPr lang="en-US" sz="3600" smtClean="0"/>
            <a:t>V</a:t>
          </a:r>
          <a:r>
            <a:rPr lang="hr-HR" sz="3600" smtClean="0"/>
            <a:t>ai trò của Hoạt động TNST</a:t>
          </a:r>
          <a:endParaRPr lang="hr-HR" sz="3600" dirty="0"/>
        </a:p>
      </dgm:t>
    </dgm:pt>
    <dgm:pt modelId="{3E07F363-E1CE-B441-9E97-2A5EDC85F7A8}" type="parTrans" cxnId="{2434E8D9-C3B2-1D4A-80C7-0B5220931386}">
      <dgm:prSet/>
      <dgm:spPr/>
      <dgm:t>
        <a:bodyPr/>
        <a:lstStyle/>
        <a:p>
          <a:endParaRPr lang="en-US">
            <a:solidFill>
              <a:schemeClr val="tx1"/>
            </a:solidFill>
          </a:endParaRPr>
        </a:p>
      </dgm:t>
    </dgm:pt>
    <dgm:pt modelId="{8F8089D5-F4B0-D543-90A9-3781CB115DC9}" type="sibTrans" cxnId="{2434E8D9-C3B2-1D4A-80C7-0B5220931386}">
      <dgm:prSet/>
      <dgm:spPr/>
      <dgm:t>
        <a:bodyPr/>
        <a:lstStyle/>
        <a:p>
          <a:endParaRPr lang="en-US">
            <a:solidFill>
              <a:schemeClr val="tx1"/>
            </a:solidFill>
          </a:endParaRPr>
        </a:p>
      </dgm:t>
    </dgm:pt>
    <dgm:pt modelId="{48794D58-41D2-E34E-A547-2A91917477DD}">
      <dgm:prSet custT="1"/>
      <dgm:spPr/>
      <dgm:t>
        <a:bodyPr/>
        <a:lstStyle/>
        <a:p>
          <a:pPr rtl="0"/>
          <a:r>
            <a:rPr lang="ro-RO" sz="2600" dirty="0" smtClean="0"/>
            <a:t>Cầu nối nhà trường, kiến thức các môn học…. với thực tiễn cuộc sống một cách có tổ chức, có định hướng… góp phần tích cực vào hình thành và củng cố năng lực và phẩm chất nhân cách.</a:t>
          </a:r>
          <a:endParaRPr lang="ro-RO" sz="2600" dirty="0"/>
        </a:p>
      </dgm:t>
    </dgm:pt>
    <dgm:pt modelId="{53869E1F-9A56-DE40-9A01-58104EDD3949}" type="parTrans" cxnId="{80505378-1013-D442-AFFC-A03DF26BA87A}">
      <dgm:prSet/>
      <dgm:spPr/>
      <dgm:t>
        <a:bodyPr/>
        <a:lstStyle/>
        <a:p>
          <a:endParaRPr lang="en-US">
            <a:solidFill>
              <a:schemeClr val="tx1"/>
            </a:solidFill>
          </a:endParaRPr>
        </a:p>
      </dgm:t>
    </dgm:pt>
    <dgm:pt modelId="{9FC73195-1599-FF40-A513-51285E71257F}" type="sibTrans" cxnId="{80505378-1013-D442-AFFC-A03DF26BA87A}">
      <dgm:prSet/>
      <dgm:spPr/>
      <dgm:t>
        <a:bodyPr/>
        <a:lstStyle/>
        <a:p>
          <a:endParaRPr lang="en-US">
            <a:solidFill>
              <a:schemeClr val="tx1"/>
            </a:solidFill>
          </a:endParaRPr>
        </a:p>
      </dgm:t>
    </dgm:pt>
    <dgm:pt modelId="{F2DEA956-8479-EC45-B4A7-4AA07EBFA502}">
      <dgm:prSet custT="1"/>
      <dgm:spPr/>
      <dgm:t>
        <a:bodyPr/>
        <a:lstStyle/>
        <a:p>
          <a:pPr rtl="0"/>
          <a:r>
            <a:rPr lang="ro-RO" sz="2600" smtClean="0"/>
            <a:t>Giúp giáo dục thực hiện được mục đích tích hợp và phân hóa của mình nhằm phát triển năng lực thực tiễn và cá nhân hóa, đa dạng hóa tiềm năng sáng tạo.</a:t>
          </a:r>
          <a:endParaRPr lang="ro-RO" sz="2600" dirty="0"/>
        </a:p>
      </dgm:t>
    </dgm:pt>
    <dgm:pt modelId="{2E8C944D-7D85-2649-B2F0-AE6B3FFCCA0E}" type="parTrans" cxnId="{988D619D-F3AB-8B42-9406-AF3336719A4D}">
      <dgm:prSet/>
      <dgm:spPr/>
      <dgm:t>
        <a:bodyPr/>
        <a:lstStyle/>
        <a:p>
          <a:endParaRPr lang="en-US">
            <a:solidFill>
              <a:schemeClr val="tx1"/>
            </a:solidFill>
          </a:endParaRPr>
        </a:p>
      </dgm:t>
    </dgm:pt>
    <dgm:pt modelId="{AC5A4D34-6ACD-1F47-8ED5-1530D6A614CF}" type="sibTrans" cxnId="{988D619D-F3AB-8B42-9406-AF3336719A4D}">
      <dgm:prSet/>
      <dgm:spPr/>
      <dgm:t>
        <a:bodyPr/>
        <a:lstStyle/>
        <a:p>
          <a:endParaRPr lang="en-US">
            <a:solidFill>
              <a:schemeClr val="tx1"/>
            </a:solidFill>
          </a:endParaRPr>
        </a:p>
      </dgm:t>
    </dgm:pt>
    <dgm:pt modelId="{83854E0E-0334-854B-8952-096C726F4377}">
      <dgm:prSet custT="1"/>
      <dgm:spPr/>
      <dgm:t>
        <a:bodyPr/>
        <a:lstStyle/>
        <a:p>
          <a:pPr rtl="0"/>
          <a:r>
            <a:rPr lang="is-IS" sz="2600" smtClean="0"/>
            <a:t>Nuôi dưỡng và phát triển đời sống tình cảm, ý chí tạo động lực hoạt động, tích cực hóa bản thân…</a:t>
          </a:r>
          <a:endParaRPr lang="is-IS" sz="2600" dirty="0"/>
        </a:p>
      </dgm:t>
    </dgm:pt>
    <dgm:pt modelId="{7E5742CC-BEFD-2349-A704-0E69E3B87A90}" type="parTrans" cxnId="{C87B6BF6-B249-7F46-BAB1-4FB695EB0316}">
      <dgm:prSet/>
      <dgm:spPr/>
      <dgm:t>
        <a:bodyPr/>
        <a:lstStyle/>
        <a:p>
          <a:endParaRPr lang="en-US">
            <a:solidFill>
              <a:schemeClr val="tx1"/>
            </a:solidFill>
          </a:endParaRPr>
        </a:p>
      </dgm:t>
    </dgm:pt>
    <dgm:pt modelId="{018B9672-695B-604C-BD33-D451FA52565D}" type="sibTrans" cxnId="{C87B6BF6-B249-7F46-BAB1-4FB695EB0316}">
      <dgm:prSet/>
      <dgm:spPr/>
      <dgm:t>
        <a:bodyPr/>
        <a:lstStyle/>
        <a:p>
          <a:endParaRPr lang="en-US">
            <a:solidFill>
              <a:schemeClr val="tx1"/>
            </a:solidFill>
          </a:endParaRPr>
        </a:p>
      </dgm:t>
    </dgm:pt>
    <dgm:pt modelId="{C5E23087-DC02-E243-81F1-2CE77BF58C49}" type="pres">
      <dgm:prSet presAssocID="{027368C8-B82D-824C-B7BF-06ABA39130C7}" presName="layout" presStyleCnt="0">
        <dgm:presLayoutVars>
          <dgm:chMax/>
          <dgm:chPref/>
          <dgm:dir/>
          <dgm:animOne val="branch"/>
          <dgm:animLvl val="lvl"/>
          <dgm:resizeHandles/>
        </dgm:presLayoutVars>
      </dgm:prSet>
      <dgm:spPr/>
      <dgm:t>
        <a:bodyPr/>
        <a:lstStyle/>
        <a:p>
          <a:endParaRPr lang="en-US"/>
        </a:p>
      </dgm:t>
    </dgm:pt>
    <dgm:pt modelId="{5BF53A9A-C3CF-0F4F-9124-33158A44FF60}" type="pres">
      <dgm:prSet presAssocID="{73560B7B-1FEF-A745-BB9F-DF685507E4E4}" presName="root" presStyleCnt="0">
        <dgm:presLayoutVars>
          <dgm:chMax/>
          <dgm:chPref val="4"/>
        </dgm:presLayoutVars>
      </dgm:prSet>
      <dgm:spPr/>
      <dgm:t>
        <a:bodyPr/>
        <a:lstStyle/>
        <a:p>
          <a:endParaRPr lang="en-US"/>
        </a:p>
      </dgm:t>
    </dgm:pt>
    <dgm:pt modelId="{1FF4540E-341F-2543-ABCA-7F2F9F263FD1}" type="pres">
      <dgm:prSet presAssocID="{73560B7B-1FEF-A745-BB9F-DF685507E4E4}" presName="rootComposite" presStyleCnt="0">
        <dgm:presLayoutVars/>
      </dgm:prSet>
      <dgm:spPr/>
      <dgm:t>
        <a:bodyPr/>
        <a:lstStyle/>
        <a:p>
          <a:endParaRPr lang="en-US"/>
        </a:p>
      </dgm:t>
    </dgm:pt>
    <dgm:pt modelId="{D3B2C2B7-8E36-D444-9965-270A203BD589}" type="pres">
      <dgm:prSet presAssocID="{73560B7B-1FEF-A745-BB9F-DF685507E4E4}" presName="rootText" presStyleLbl="node0" presStyleIdx="0" presStyleCnt="1" custScaleY="39782">
        <dgm:presLayoutVars>
          <dgm:chMax/>
          <dgm:chPref val="4"/>
        </dgm:presLayoutVars>
      </dgm:prSet>
      <dgm:spPr/>
      <dgm:t>
        <a:bodyPr/>
        <a:lstStyle/>
        <a:p>
          <a:endParaRPr lang="en-US"/>
        </a:p>
      </dgm:t>
    </dgm:pt>
    <dgm:pt modelId="{7813128F-0695-164F-8B56-B006D49688CB}" type="pres">
      <dgm:prSet presAssocID="{73560B7B-1FEF-A745-BB9F-DF685507E4E4}" presName="childShape" presStyleCnt="0">
        <dgm:presLayoutVars>
          <dgm:chMax val="0"/>
          <dgm:chPref val="0"/>
        </dgm:presLayoutVars>
      </dgm:prSet>
      <dgm:spPr/>
      <dgm:t>
        <a:bodyPr/>
        <a:lstStyle/>
        <a:p>
          <a:endParaRPr lang="en-US"/>
        </a:p>
      </dgm:t>
    </dgm:pt>
    <dgm:pt modelId="{2955BC90-ABF6-3B48-B895-0F3E31B3355C}" type="pres">
      <dgm:prSet presAssocID="{48794D58-41D2-E34E-A547-2A91917477DD}" presName="childComposite" presStyleCnt="0">
        <dgm:presLayoutVars>
          <dgm:chMax val="0"/>
          <dgm:chPref val="0"/>
        </dgm:presLayoutVars>
      </dgm:prSet>
      <dgm:spPr/>
      <dgm:t>
        <a:bodyPr/>
        <a:lstStyle/>
        <a:p>
          <a:endParaRPr lang="en-US"/>
        </a:p>
      </dgm:t>
    </dgm:pt>
    <dgm:pt modelId="{D09FB4C2-B628-C744-96E3-72211320B523}" type="pres">
      <dgm:prSet presAssocID="{48794D58-41D2-E34E-A547-2A91917477DD}" presName="Image" presStyleLbl="node1" presStyleIdx="0" presStyleCnt="3"/>
      <dgm:spPr>
        <a:blipFill rotWithShape="1">
          <a:blip xmlns:r="http://schemas.openxmlformats.org/officeDocument/2006/relationships" r:embed="rId1"/>
          <a:stretch>
            <a:fillRect/>
          </a:stretch>
        </a:blipFill>
      </dgm:spPr>
      <dgm:t>
        <a:bodyPr/>
        <a:lstStyle/>
        <a:p>
          <a:endParaRPr lang="en-US"/>
        </a:p>
      </dgm:t>
    </dgm:pt>
    <dgm:pt modelId="{2C3967B1-2929-7945-B07D-66B6EBAA4EFC}" type="pres">
      <dgm:prSet presAssocID="{48794D58-41D2-E34E-A547-2A91917477DD}" presName="childText" presStyleLbl="lnNode1" presStyleIdx="0" presStyleCnt="3">
        <dgm:presLayoutVars>
          <dgm:chMax val="0"/>
          <dgm:chPref val="0"/>
          <dgm:bulletEnabled val="1"/>
        </dgm:presLayoutVars>
      </dgm:prSet>
      <dgm:spPr/>
      <dgm:t>
        <a:bodyPr/>
        <a:lstStyle/>
        <a:p>
          <a:endParaRPr lang="en-US"/>
        </a:p>
      </dgm:t>
    </dgm:pt>
    <dgm:pt modelId="{EE8896A4-D461-C54A-A1B9-F329C6F4189D}" type="pres">
      <dgm:prSet presAssocID="{F2DEA956-8479-EC45-B4A7-4AA07EBFA502}" presName="childComposite" presStyleCnt="0">
        <dgm:presLayoutVars>
          <dgm:chMax val="0"/>
          <dgm:chPref val="0"/>
        </dgm:presLayoutVars>
      </dgm:prSet>
      <dgm:spPr/>
      <dgm:t>
        <a:bodyPr/>
        <a:lstStyle/>
        <a:p>
          <a:endParaRPr lang="en-US"/>
        </a:p>
      </dgm:t>
    </dgm:pt>
    <dgm:pt modelId="{089A1B30-7535-D640-8C76-8C0C85715B88}" type="pres">
      <dgm:prSet presAssocID="{F2DEA956-8479-EC45-B4A7-4AA07EBFA502}" presName="Image" presStyleLbl="node1" presStyleIdx="1" presStyleCnt="3"/>
      <dgm:spPr>
        <a:blipFill rotWithShape="1">
          <a:blip xmlns:r="http://schemas.openxmlformats.org/officeDocument/2006/relationships" r:embed="rId2"/>
          <a:stretch>
            <a:fillRect/>
          </a:stretch>
        </a:blipFill>
      </dgm:spPr>
      <dgm:t>
        <a:bodyPr/>
        <a:lstStyle/>
        <a:p>
          <a:endParaRPr lang="en-US"/>
        </a:p>
      </dgm:t>
    </dgm:pt>
    <dgm:pt modelId="{B266B492-919D-8A4D-85E8-36F95140A39B}" type="pres">
      <dgm:prSet presAssocID="{F2DEA956-8479-EC45-B4A7-4AA07EBFA502}" presName="childText" presStyleLbl="lnNode1" presStyleIdx="1" presStyleCnt="3">
        <dgm:presLayoutVars>
          <dgm:chMax val="0"/>
          <dgm:chPref val="0"/>
          <dgm:bulletEnabled val="1"/>
        </dgm:presLayoutVars>
      </dgm:prSet>
      <dgm:spPr/>
      <dgm:t>
        <a:bodyPr/>
        <a:lstStyle/>
        <a:p>
          <a:endParaRPr lang="en-US"/>
        </a:p>
      </dgm:t>
    </dgm:pt>
    <dgm:pt modelId="{60F6D4C6-3B02-C644-8961-9EACA4D84697}" type="pres">
      <dgm:prSet presAssocID="{83854E0E-0334-854B-8952-096C726F4377}" presName="childComposite" presStyleCnt="0">
        <dgm:presLayoutVars>
          <dgm:chMax val="0"/>
          <dgm:chPref val="0"/>
        </dgm:presLayoutVars>
      </dgm:prSet>
      <dgm:spPr/>
      <dgm:t>
        <a:bodyPr/>
        <a:lstStyle/>
        <a:p>
          <a:endParaRPr lang="en-US"/>
        </a:p>
      </dgm:t>
    </dgm:pt>
    <dgm:pt modelId="{70A6F075-CCC9-0343-A383-6C5E967583AF}" type="pres">
      <dgm:prSet presAssocID="{83854E0E-0334-854B-8952-096C726F4377}" presName="Image" presStyleLbl="node1" presStyleIdx="2" presStyleCnt="3"/>
      <dgm:spPr>
        <a:blipFill rotWithShape="1">
          <a:blip xmlns:r="http://schemas.openxmlformats.org/officeDocument/2006/relationships" r:embed="rId3"/>
          <a:stretch>
            <a:fillRect/>
          </a:stretch>
        </a:blipFill>
      </dgm:spPr>
      <dgm:t>
        <a:bodyPr/>
        <a:lstStyle/>
        <a:p>
          <a:endParaRPr lang="en-US"/>
        </a:p>
      </dgm:t>
    </dgm:pt>
    <dgm:pt modelId="{2941353E-F52F-7C46-9B64-727647EAD483}" type="pres">
      <dgm:prSet presAssocID="{83854E0E-0334-854B-8952-096C726F4377}" presName="childText" presStyleLbl="lnNode1" presStyleIdx="2" presStyleCnt="3">
        <dgm:presLayoutVars>
          <dgm:chMax val="0"/>
          <dgm:chPref val="0"/>
          <dgm:bulletEnabled val="1"/>
        </dgm:presLayoutVars>
      </dgm:prSet>
      <dgm:spPr/>
      <dgm:t>
        <a:bodyPr/>
        <a:lstStyle/>
        <a:p>
          <a:endParaRPr lang="en-US"/>
        </a:p>
      </dgm:t>
    </dgm:pt>
  </dgm:ptLst>
  <dgm:cxnLst>
    <dgm:cxn modelId="{B156D173-2C65-4512-8333-C0218D034BD2}" type="presOf" srcId="{027368C8-B82D-824C-B7BF-06ABA39130C7}" destId="{C5E23087-DC02-E243-81F1-2CE77BF58C49}" srcOrd="0" destOrd="0" presId="urn:microsoft.com/office/officeart/2008/layout/PictureAccentList"/>
    <dgm:cxn modelId="{00FE7EB8-DDE2-4836-B212-DDBBFC6B5358}" type="presOf" srcId="{83854E0E-0334-854B-8952-096C726F4377}" destId="{2941353E-F52F-7C46-9B64-727647EAD483}" srcOrd="0" destOrd="0" presId="urn:microsoft.com/office/officeart/2008/layout/PictureAccentList"/>
    <dgm:cxn modelId="{2434E8D9-C3B2-1D4A-80C7-0B5220931386}" srcId="{027368C8-B82D-824C-B7BF-06ABA39130C7}" destId="{73560B7B-1FEF-A745-BB9F-DF685507E4E4}" srcOrd="0" destOrd="0" parTransId="{3E07F363-E1CE-B441-9E97-2A5EDC85F7A8}" sibTransId="{8F8089D5-F4B0-D543-90A9-3781CB115DC9}"/>
    <dgm:cxn modelId="{D4EA5633-D64A-406C-A135-D2D362305A25}" type="presOf" srcId="{48794D58-41D2-E34E-A547-2A91917477DD}" destId="{2C3967B1-2929-7945-B07D-66B6EBAA4EFC}" srcOrd="0" destOrd="0" presId="urn:microsoft.com/office/officeart/2008/layout/PictureAccentList"/>
    <dgm:cxn modelId="{80505378-1013-D442-AFFC-A03DF26BA87A}" srcId="{73560B7B-1FEF-A745-BB9F-DF685507E4E4}" destId="{48794D58-41D2-E34E-A547-2A91917477DD}" srcOrd="0" destOrd="0" parTransId="{53869E1F-9A56-DE40-9A01-58104EDD3949}" sibTransId="{9FC73195-1599-FF40-A513-51285E71257F}"/>
    <dgm:cxn modelId="{E5827499-954A-4CB5-B006-58471411FF01}" type="presOf" srcId="{F2DEA956-8479-EC45-B4A7-4AA07EBFA502}" destId="{B266B492-919D-8A4D-85E8-36F95140A39B}" srcOrd="0" destOrd="0" presId="urn:microsoft.com/office/officeart/2008/layout/PictureAccentList"/>
    <dgm:cxn modelId="{C7102D40-EE89-4D15-8FA1-BC1485B67FF5}" type="presOf" srcId="{73560B7B-1FEF-A745-BB9F-DF685507E4E4}" destId="{D3B2C2B7-8E36-D444-9965-270A203BD589}" srcOrd="0" destOrd="0" presId="urn:microsoft.com/office/officeart/2008/layout/PictureAccentList"/>
    <dgm:cxn modelId="{C87B6BF6-B249-7F46-BAB1-4FB695EB0316}" srcId="{73560B7B-1FEF-A745-BB9F-DF685507E4E4}" destId="{83854E0E-0334-854B-8952-096C726F4377}" srcOrd="2" destOrd="0" parTransId="{7E5742CC-BEFD-2349-A704-0E69E3B87A90}" sibTransId="{018B9672-695B-604C-BD33-D451FA52565D}"/>
    <dgm:cxn modelId="{988D619D-F3AB-8B42-9406-AF3336719A4D}" srcId="{73560B7B-1FEF-A745-BB9F-DF685507E4E4}" destId="{F2DEA956-8479-EC45-B4A7-4AA07EBFA502}" srcOrd="1" destOrd="0" parTransId="{2E8C944D-7D85-2649-B2F0-AE6B3FFCCA0E}" sibTransId="{AC5A4D34-6ACD-1F47-8ED5-1530D6A614CF}"/>
    <dgm:cxn modelId="{67F62987-B6B3-4346-B277-F4D66B18D70D}" type="presParOf" srcId="{C5E23087-DC02-E243-81F1-2CE77BF58C49}" destId="{5BF53A9A-C3CF-0F4F-9124-33158A44FF60}" srcOrd="0" destOrd="0" presId="urn:microsoft.com/office/officeart/2008/layout/PictureAccentList"/>
    <dgm:cxn modelId="{FBB0E064-72CF-466E-968E-E0834F84A528}" type="presParOf" srcId="{5BF53A9A-C3CF-0F4F-9124-33158A44FF60}" destId="{1FF4540E-341F-2543-ABCA-7F2F9F263FD1}" srcOrd="0" destOrd="0" presId="urn:microsoft.com/office/officeart/2008/layout/PictureAccentList"/>
    <dgm:cxn modelId="{C20D22BB-C191-4751-A604-A5C7A4958238}" type="presParOf" srcId="{1FF4540E-341F-2543-ABCA-7F2F9F263FD1}" destId="{D3B2C2B7-8E36-D444-9965-270A203BD589}" srcOrd="0" destOrd="0" presId="urn:microsoft.com/office/officeart/2008/layout/PictureAccentList"/>
    <dgm:cxn modelId="{E751AEB8-41D5-425E-8216-D7E5060AA239}" type="presParOf" srcId="{5BF53A9A-C3CF-0F4F-9124-33158A44FF60}" destId="{7813128F-0695-164F-8B56-B006D49688CB}" srcOrd="1" destOrd="0" presId="urn:microsoft.com/office/officeart/2008/layout/PictureAccentList"/>
    <dgm:cxn modelId="{20C41BAD-AED2-4B6E-A093-A5BF0BCE8ED6}" type="presParOf" srcId="{7813128F-0695-164F-8B56-B006D49688CB}" destId="{2955BC90-ABF6-3B48-B895-0F3E31B3355C}" srcOrd="0" destOrd="0" presId="urn:microsoft.com/office/officeart/2008/layout/PictureAccentList"/>
    <dgm:cxn modelId="{C4F0511D-D13D-4DF5-ABBA-EA7B7ABE42B8}" type="presParOf" srcId="{2955BC90-ABF6-3B48-B895-0F3E31B3355C}" destId="{D09FB4C2-B628-C744-96E3-72211320B523}" srcOrd="0" destOrd="0" presId="urn:microsoft.com/office/officeart/2008/layout/PictureAccentList"/>
    <dgm:cxn modelId="{726067F0-8FB0-428D-BD9A-9210F09FDF7E}" type="presParOf" srcId="{2955BC90-ABF6-3B48-B895-0F3E31B3355C}" destId="{2C3967B1-2929-7945-B07D-66B6EBAA4EFC}" srcOrd="1" destOrd="0" presId="urn:microsoft.com/office/officeart/2008/layout/PictureAccentList"/>
    <dgm:cxn modelId="{F390FCAE-E5EB-4CE5-A35E-308D8C905B8B}" type="presParOf" srcId="{7813128F-0695-164F-8B56-B006D49688CB}" destId="{EE8896A4-D461-C54A-A1B9-F329C6F4189D}" srcOrd="1" destOrd="0" presId="urn:microsoft.com/office/officeart/2008/layout/PictureAccentList"/>
    <dgm:cxn modelId="{3CA0C88E-5C37-4168-A507-C4AB655CE812}" type="presParOf" srcId="{EE8896A4-D461-C54A-A1B9-F329C6F4189D}" destId="{089A1B30-7535-D640-8C76-8C0C85715B88}" srcOrd="0" destOrd="0" presId="urn:microsoft.com/office/officeart/2008/layout/PictureAccentList"/>
    <dgm:cxn modelId="{EA397ED8-C805-46CE-8F77-37C7F44A53F0}" type="presParOf" srcId="{EE8896A4-D461-C54A-A1B9-F329C6F4189D}" destId="{B266B492-919D-8A4D-85E8-36F95140A39B}" srcOrd="1" destOrd="0" presId="urn:microsoft.com/office/officeart/2008/layout/PictureAccentList"/>
    <dgm:cxn modelId="{12418073-27DF-442E-8119-1D78037B2BAA}" type="presParOf" srcId="{7813128F-0695-164F-8B56-B006D49688CB}" destId="{60F6D4C6-3B02-C644-8961-9EACA4D84697}" srcOrd="2" destOrd="0" presId="urn:microsoft.com/office/officeart/2008/layout/PictureAccentList"/>
    <dgm:cxn modelId="{AA26129C-B5FF-4D5B-9672-B7D2701E94AD}" type="presParOf" srcId="{60F6D4C6-3B02-C644-8961-9EACA4D84697}" destId="{70A6F075-CCC9-0343-A383-6C5E967583AF}" srcOrd="0" destOrd="0" presId="urn:microsoft.com/office/officeart/2008/layout/PictureAccentList"/>
    <dgm:cxn modelId="{D12FF9FF-B75E-4638-8165-388BD5D997FE}" type="presParOf" srcId="{60F6D4C6-3B02-C644-8961-9EACA4D84697}" destId="{2941353E-F52F-7C46-9B64-727647EAD483}"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4155C28-FF4E-3647-A975-F1AA491E00EC}" type="doc">
      <dgm:prSet loTypeId="urn:microsoft.com/office/officeart/2005/8/layout/vList3#2" loCatId="" qsTypeId="urn:microsoft.com/office/officeart/2005/8/quickstyle/simple4" qsCatId="simple" csTypeId="urn:microsoft.com/office/officeart/2005/8/colors/accent3_1" csCatId="accent3" phldr="1"/>
      <dgm:spPr/>
      <dgm:t>
        <a:bodyPr/>
        <a:lstStyle/>
        <a:p>
          <a:endParaRPr lang="en-US"/>
        </a:p>
      </dgm:t>
    </dgm:pt>
    <dgm:pt modelId="{EC38B1CE-BEF7-9244-92CE-8A4A56F810B1}">
      <dgm:prSet custT="1"/>
      <dgm:spPr/>
      <dgm:t>
        <a:bodyPr/>
        <a:lstStyle/>
        <a:p>
          <a:pPr algn="l" rtl="0"/>
          <a:r>
            <a:rPr lang="ro-RO" sz="2600" smtClean="0"/>
            <a:t>Nội dung hoạt động trải nghiệm sáng tạo gồm hai phần nội dung bắt buộc và nội dung tự chọn. </a:t>
          </a:r>
          <a:endParaRPr lang="ro-RO" sz="2600" dirty="0"/>
        </a:p>
      </dgm:t>
    </dgm:pt>
    <dgm:pt modelId="{DF8D73E2-71B7-8C45-8443-567B4D3EDD88}" type="parTrans" cxnId="{D9AB8F38-BE17-F743-8C91-EED830FF77DA}">
      <dgm:prSet/>
      <dgm:spPr/>
      <dgm:t>
        <a:bodyPr/>
        <a:lstStyle/>
        <a:p>
          <a:pPr algn="l"/>
          <a:endParaRPr lang="en-US">
            <a:solidFill>
              <a:srgbClr val="000000"/>
            </a:solidFill>
          </a:endParaRPr>
        </a:p>
      </dgm:t>
    </dgm:pt>
    <dgm:pt modelId="{E1C4142F-E0CD-6A41-9FE8-DF7F5875E546}" type="sibTrans" cxnId="{D9AB8F38-BE17-F743-8C91-EED830FF77DA}">
      <dgm:prSet/>
      <dgm:spPr/>
      <dgm:t>
        <a:bodyPr/>
        <a:lstStyle/>
        <a:p>
          <a:pPr algn="l"/>
          <a:endParaRPr lang="en-US">
            <a:solidFill>
              <a:srgbClr val="000000"/>
            </a:solidFill>
          </a:endParaRPr>
        </a:p>
      </dgm:t>
    </dgm:pt>
    <dgm:pt modelId="{D9FDA466-3510-1644-A45A-1DEC36963114}">
      <dgm:prSet custT="1"/>
      <dgm:spPr/>
      <dgm:t>
        <a:bodyPr/>
        <a:lstStyle/>
        <a:p>
          <a:pPr algn="l" rtl="0"/>
          <a:r>
            <a:rPr lang="hr-HR" sz="2600" dirty="0" smtClean="0"/>
            <a:t>Nội dung hoạt động trải nghiệm sáng tạo được xây dựng từ các lĩnh vựć: kinh tế, văn hóa, chính trị xã hội, … (địa phương, vùng miền và quốc tế), lĩnh vực giáo dục</a:t>
          </a:r>
          <a:endParaRPr lang="hr-HR" sz="2600" dirty="0"/>
        </a:p>
      </dgm:t>
    </dgm:pt>
    <dgm:pt modelId="{4E4BACC5-8CD4-3C4D-A9AE-2B6F214C5AEB}" type="parTrans" cxnId="{C6E0025E-091A-2340-9E5B-A42ACA71CC56}">
      <dgm:prSet/>
      <dgm:spPr/>
      <dgm:t>
        <a:bodyPr/>
        <a:lstStyle/>
        <a:p>
          <a:pPr algn="l"/>
          <a:endParaRPr lang="en-US">
            <a:solidFill>
              <a:srgbClr val="000000"/>
            </a:solidFill>
          </a:endParaRPr>
        </a:p>
      </dgm:t>
    </dgm:pt>
    <dgm:pt modelId="{7B02B3AB-38CD-A047-B564-7C9C612ED9E1}" type="sibTrans" cxnId="{C6E0025E-091A-2340-9E5B-A42ACA71CC56}">
      <dgm:prSet/>
      <dgm:spPr/>
      <dgm:t>
        <a:bodyPr/>
        <a:lstStyle/>
        <a:p>
          <a:pPr algn="l"/>
          <a:endParaRPr lang="en-US">
            <a:solidFill>
              <a:srgbClr val="000000"/>
            </a:solidFill>
          </a:endParaRPr>
        </a:p>
      </dgm:t>
    </dgm:pt>
    <dgm:pt modelId="{57B3E766-4D2C-9642-A865-2B8AA2DFC15E}">
      <dgm:prSet custT="1"/>
      <dgm:spPr/>
      <dgm:t>
        <a:bodyPr/>
        <a:lstStyle/>
        <a:p>
          <a:pPr algn="l" rtl="0"/>
          <a:r>
            <a:rPr lang="ro-RO" sz="2600" smtClean="0"/>
            <a:t>Nội dung của hoạt động trải nghiệm sáng tạo được thiết kế theo nguyên tắc tích hợp, hoặc đồng tâm kết hợp với tuyến tính. </a:t>
          </a:r>
          <a:endParaRPr lang="ro-RO" sz="2600" dirty="0"/>
        </a:p>
      </dgm:t>
    </dgm:pt>
    <dgm:pt modelId="{ABC37CE5-6864-9C48-8A28-B2BB8B240D2D}" type="parTrans" cxnId="{AB7C2FBF-F5AB-5941-B59F-FFCEB4ACEEDC}">
      <dgm:prSet/>
      <dgm:spPr/>
      <dgm:t>
        <a:bodyPr/>
        <a:lstStyle/>
        <a:p>
          <a:pPr algn="l"/>
          <a:endParaRPr lang="en-US">
            <a:solidFill>
              <a:srgbClr val="000000"/>
            </a:solidFill>
          </a:endParaRPr>
        </a:p>
      </dgm:t>
    </dgm:pt>
    <dgm:pt modelId="{8978FF6C-1F8E-B34A-B7AF-95F8708BB0C5}" type="sibTrans" cxnId="{AB7C2FBF-F5AB-5941-B59F-FFCEB4ACEEDC}">
      <dgm:prSet/>
      <dgm:spPr/>
      <dgm:t>
        <a:bodyPr/>
        <a:lstStyle/>
        <a:p>
          <a:pPr algn="l"/>
          <a:endParaRPr lang="en-US">
            <a:solidFill>
              <a:srgbClr val="000000"/>
            </a:solidFill>
          </a:endParaRPr>
        </a:p>
      </dgm:t>
    </dgm:pt>
    <dgm:pt modelId="{FC64B0E5-DC3F-DE4B-B726-282B466CA18B}">
      <dgm:prSet custT="1"/>
      <dgm:spPr/>
      <dgm:t>
        <a:bodyPr/>
        <a:lstStyle/>
        <a:p>
          <a:pPr algn="l"/>
          <a:r>
            <a:rPr lang="en-US" sz="2600" dirty="0" err="1" smtClean="0"/>
            <a:t>Nội</a:t>
          </a:r>
          <a:r>
            <a:rPr lang="en-US" sz="2600" dirty="0" smtClean="0"/>
            <a:t> dung </a:t>
          </a:r>
          <a:r>
            <a:rPr lang="en-US" sz="2600" dirty="0" err="1" smtClean="0"/>
            <a:t>chủ</a:t>
          </a:r>
          <a:r>
            <a:rPr lang="en-US" sz="2600" dirty="0" smtClean="0"/>
            <a:t> </a:t>
          </a:r>
          <a:r>
            <a:rPr lang="en-US" sz="2600" dirty="0" err="1" smtClean="0"/>
            <a:t>đề</a:t>
          </a:r>
          <a:r>
            <a:rPr lang="en-US" sz="2600" dirty="0" smtClean="0"/>
            <a:t> </a:t>
          </a:r>
          <a:r>
            <a:rPr lang="en-US" sz="2600" dirty="0" err="1" smtClean="0"/>
            <a:t>của</a:t>
          </a:r>
          <a:r>
            <a:rPr lang="en-US" sz="2600" dirty="0" smtClean="0"/>
            <a:t> HĐTNST </a:t>
          </a:r>
          <a:r>
            <a:rPr lang="en-US" sz="2600" dirty="0" err="1" smtClean="0"/>
            <a:t>mang</a:t>
          </a:r>
          <a:r>
            <a:rPr lang="en-US" sz="2600" dirty="0" smtClean="0"/>
            <a:t> </a:t>
          </a:r>
          <a:r>
            <a:rPr lang="en-US" sz="2600" dirty="0" err="1" smtClean="0"/>
            <a:t>tính</a:t>
          </a:r>
          <a:r>
            <a:rPr lang="en-US" sz="2600" dirty="0" smtClean="0"/>
            <a:t> </a:t>
          </a:r>
          <a:r>
            <a:rPr lang="en-US" sz="2600" dirty="0" err="1" smtClean="0"/>
            <a:t>mở</a:t>
          </a:r>
          <a:r>
            <a:rPr lang="en-US" sz="2600" dirty="0" smtClean="0"/>
            <a:t> </a:t>
          </a:r>
          <a:r>
            <a:rPr lang="en-US" sz="2600" dirty="0" err="1" smtClean="0"/>
            <a:t>và</a:t>
          </a:r>
          <a:r>
            <a:rPr lang="en-US" sz="2600" dirty="0" smtClean="0"/>
            <a:t> </a:t>
          </a:r>
          <a:r>
            <a:rPr lang="en-US" sz="2600" dirty="0" err="1" smtClean="0"/>
            <a:t>các</a:t>
          </a:r>
          <a:r>
            <a:rPr lang="en-US" sz="2600" dirty="0" smtClean="0"/>
            <a:t> </a:t>
          </a:r>
          <a:r>
            <a:rPr lang="en-US" sz="2600" dirty="0" err="1" smtClean="0"/>
            <a:t>nhà</a:t>
          </a:r>
          <a:r>
            <a:rPr lang="en-US" sz="2600" dirty="0" smtClean="0"/>
            <a:t> </a:t>
          </a:r>
          <a:r>
            <a:rPr lang="en-US" sz="2600" dirty="0" err="1" smtClean="0"/>
            <a:t>trường</a:t>
          </a:r>
          <a:r>
            <a:rPr lang="en-US" sz="2600" dirty="0" smtClean="0"/>
            <a:t>  </a:t>
          </a:r>
          <a:r>
            <a:rPr lang="en-US" sz="2600" dirty="0" err="1" smtClean="0"/>
            <a:t>hoàn</a:t>
          </a:r>
          <a:r>
            <a:rPr lang="en-US" sz="2600" dirty="0" smtClean="0"/>
            <a:t> </a:t>
          </a:r>
          <a:r>
            <a:rPr lang="en-US" sz="2600" dirty="0" err="1" smtClean="0"/>
            <a:t>toàn</a:t>
          </a:r>
          <a:r>
            <a:rPr lang="en-US" sz="2600" dirty="0" smtClean="0"/>
            <a:t> </a:t>
          </a:r>
          <a:r>
            <a:rPr lang="en-US" sz="2600" dirty="0" err="1" smtClean="0"/>
            <a:t>chủ</a:t>
          </a:r>
          <a:r>
            <a:rPr lang="en-US" sz="2600" dirty="0" smtClean="0"/>
            <a:t> </a:t>
          </a:r>
          <a:r>
            <a:rPr lang="en-US" sz="2600" dirty="0" err="1" smtClean="0"/>
            <a:t>động</a:t>
          </a:r>
          <a:r>
            <a:rPr lang="en-US" sz="2600" dirty="0" smtClean="0"/>
            <a:t> </a:t>
          </a:r>
          <a:r>
            <a:rPr lang="en-US" sz="2600" dirty="0" err="1" smtClean="0"/>
            <a:t>trong</a:t>
          </a:r>
          <a:r>
            <a:rPr lang="en-US" sz="2600" dirty="0" smtClean="0"/>
            <a:t> </a:t>
          </a:r>
          <a:r>
            <a:rPr lang="en-US" sz="2600" dirty="0" err="1" smtClean="0"/>
            <a:t>xây</a:t>
          </a:r>
          <a:r>
            <a:rPr lang="en-US" sz="2600" dirty="0" smtClean="0"/>
            <a:t> </a:t>
          </a:r>
          <a:r>
            <a:rPr lang="en-US" sz="2600" dirty="0" err="1" smtClean="0"/>
            <a:t>dựng</a:t>
          </a:r>
          <a:r>
            <a:rPr lang="en-US" sz="2600" dirty="0" smtClean="0"/>
            <a:t> </a:t>
          </a:r>
          <a:r>
            <a:rPr lang="en-US" sz="2600" dirty="0" err="1" smtClean="0"/>
            <a:t>kế</a:t>
          </a:r>
          <a:r>
            <a:rPr lang="en-US" sz="2600" dirty="0" smtClean="0"/>
            <a:t> </a:t>
          </a:r>
          <a:r>
            <a:rPr lang="en-US" sz="2600" dirty="0" err="1" smtClean="0"/>
            <a:t>hoạch</a:t>
          </a:r>
          <a:r>
            <a:rPr lang="en-US" sz="2600" dirty="0" smtClean="0"/>
            <a:t> </a:t>
          </a:r>
          <a:r>
            <a:rPr lang="en-US" sz="2600" dirty="0" err="1" smtClean="0"/>
            <a:t>hoạt</a:t>
          </a:r>
          <a:r>
            <a:rPr lang="en-US" sz="2600" dirty="0" smtClean="0"/>
            <a:t> </a:t>
          </a:r>
          <a:r>
            <a:rPr lang="en-US" sz="2600" dirty="0" err="1" smtClean="0"/>
            <a:t>động</a:t>
          </a:r>
          <a:r>
            <a:rPr lang="en-US" sz="2600" dirty="0" smtClean="0"/>
            <a:t>, </a:t>
          </a:r>
          <a:r>
            <a:rPr lang="en-US" sz="2600" dirty="0" err="1" smtClean="0"/>
            <a:t>miễn</a:t>
          </a:r>
          <a:r>
            <a:rPr lang="en-US" sz="2600" dirty="0" smtClean="0"/>
            <a:t> </a:t>
          </a:r>
          <a:r>
            <a:rPr lang="en-US" sz="2600" dirty="0" err="1" smtClean="0"/>
            <a:t>là</a:t>
          </a:r>
          <a:r>
            <a:rPr lang="en-US" sz="2600" dirty="0" smtClean="0"/>
            <a:t> </a:t>
          </a:r>
          <a:r>
            <a:rPr lang="en-US" sz="2600" dirty="0" err="1" smtClean="0"/>
            <a:t>đáp</a:t>
          </a:r>
          <a:r>
            <a:rPr lang="en-US" sz="2600" dirty="0" smtClean="0"/>
            <a:t> </a:t>
          </a:r>
          <a:r>
            <a:rPr lang="en-US" sz="2600" dirty="0" err="1" smtClean="0"/>
            <a:t>ứng</a:t>
          </a:r>
          <a:r>
            <a:rPr lang="en-US" sz="2600" dirty="0" smtClean="0"/>
            <a:t> </a:t>
          </a:r>
          <a:r>
            <a:rPr lang="en-US" sz="2600" dirty="0" err="1" smtClean="0"/>
            <a:t>các</a:t>
          </a:r>
          <a:r>
            <a:rPr lang="en-US" sz="2600" dirty="0" smtClean="0"/>
            <a:t> </a:t>
          </a:r>
          <a:r>
            <a:rPr lang="en-US" sz="2600" dirty="0" err="1" smtClean="0"/>
            <a:t>mục</a:t>
          </a:r>
          <a:r>
            <a:rPr lang="en-US" sz="2600" dirty="0" smtClean="0"/>
            <a:t> </a:t>
          </a:r>
          <a:r>
            <a:rPr lang="en-US" sz="2600" dirty="0" err="1" smtClean="0"/>
            <a:t>tiêu</a:t>
          </a:r>
          <a:r>
            <a:rPr lang="en-US" sz="2600" dirty="0" smtClean="0"/>
            <a:t> </a:t>
          </a:r>
          <a:r>
            <a:rPr lang="en-US" sz="2600" dirty="0" err="1" smtClean="0"/>
            <a:t>đề</a:t>
          </a:r>
          <a:r>
            <a:rPr lang="en-US" sz="2600" dirty="0" smtClean="0"/>
            <a:t> </a:t>
          </a:r>
          <a:r>
            <a:rPr lang="en-US" sz="2600" dirty="0" err="1" smtClean="0"/>
            <a:t>ra</a:t>
          </a:r>
          <a:r>
            <a:rPr lang="en-US" sz="2600" dirty="0" smtClean="0"/>
            <a:t>. </a:t>
          </a:r>
          <a:endParaRPr lang="en-US" sz="2600" dirty="0"/>
        </a:p>
      </dgm:t>
    </dgm:pt>
    <dgm:pt modelId="{0E81DEEA-1667-2343-8D6D-5BD0DC74E4C6}" type="parTrans" cxnId="{B6F68DD3-B481-7A48-A8BF-2EAC6A9D1F2A}">
      <dgm:prSet/>
      <dgm:spPr/>
      <dgm:t>
        <a:bodyPr/>
        <a:lstStyle/>
        <a:p>
          <a:pPr algn="l"/>
          <a:endParaRPr lang="en-US"/>
        </a:p>
      </dgm:t>
    </dgm:pt>
    <dgm:pt modelId="{741CE9CC-4E09-4E4A-9024-07EF9E7A6B98}" type="sibTrans" cxnId="{B6F68DD3-B481-7A48-A8BF-2EAC6A9D1F2A}">
      <dgm:prSet/>
      <dgm:spPr/>
      <dgm:t>
        <a:bodyPr/>
        <a:lstStyle/>
        <a:p>
          <a:pPr algn="l"/>
          <a:endParaRPr lang="en-US"/>
        </a:p>
      </dgm:t>
    </dgm:pt>
    <dgm:pt modelId="{3C103465-CDD3-8B45-8805-3277BF8807A5}" type="pres">
      <dgm:prSet presAssocID="{F4155C28-FF4E-3647-A975-F1AA491E00EC}" presName="linearFlow" presStyleCnt="0">
        <dgm:presLayoutVars>
          <dgm:dir/>
          <dgm:resizeHandles val="exact"/>
        </dgm:presLayoutVars>
      </dgm:prSet>
      <dgm:spPr/>
      <dgm:t>
        <a:bodyPr/>
        <a:lstStyle/>
        <a:p>
          <a:endParaRPr lang="en-US"/>
        </a:p>
      </dgm:t>
    </dgm:pt>
    <dgm:pt modelId="{CE993525-D87C-E34B-8054-EB8C7E2FB4A7}" type="pres">
      <dgm:prSet presAssocID="{EC38B1CE-BEF7-9244-92CE-8A4A56F810B1}" presName="composite" presStyleCnt="0"/>
      <dgm:spPr/>
      <dgm:t>
        <a:bodyPr/>
        <a:lstStyle/>
        <a:p>
          <a:endParaRPr lang="en-US"/>
        </a:p>
      </dgm:t>
    </dgm:pt>
    <dgm:pt modelId="{43BAA955-E05A-7047-BA6C-E7AFE383CE7C}" type="pres">
      <dgm:prSet presAssocID="{EC38B1CE-BEF7-9244-92CE-8A4A56F810B1}" presName="imgShp" presStyleLbl="fgImgPlace1" presStyleIdx="0" presStyleCnt="4"/>
      <dgm:spPr>
        <a:blipFill rotWithShape="1">
          <a:blip xmlns:r="http://schemas.openxmlformats.org/officeDocument/2006/relationships" r:embed="rId1"/>
          <a:stretch>
            <a:fillRect/>
          </a:stretch>
        </a:blipFill>
      </dgm:spPr>
      <dgm:t>
        <a:bodyPr/>
        <a:lstStyle/>
        <a:p>
          <a:endParaRPr lang="en-US"/>
        </a:p>
      </dgm:t>
    </dgm:pt>
    <dgm:pt modelId="{2D33BCDA-B906-4346-A5B1-C535AB42C06F}" type="pres">
      <dgm:prSet presAssocID="{EC38B1CE-BEF7-9244-92CE-8A4A56F810B1}" presName="txShp" presStyleLbl="node1" presStyleIdx="0" presStyleCnt="4">
        <dgm:presLayoutVars>
          <dgm:bulletEnabled val="1"/>
        </dgm:presLayoutVars>
      </dgm:prSet>
      <dgm:spPr/>
      <dgm:t>
        <a:bodyPr/>
        <a:lstStyle/>
        <a:p>
          <a:endParaRPr lang="en-US"/>
        </a:p>
      </dgm:t>
    </dgm:pt>
    <dgm:pt modelId="{0B6BB9CE-3C7A-684E-B984-66D24DB3924C}" type="pres">
      <dgm:prSet presAssocID="{E1C4142F-E0CD-6A41-9FE8-DF7F5875E546}" presName="spacing" presStyleCnt="0"/>
      <dgm:spPr/>
      <dgm:t>
        <a:bodyPr/>
        <a:lstStyle/>
        <a:p>
          <a:endParaRPr lang="en-US"/>
        </a:p>
      </dgm:t>
    </dgm:pt>
    <dgm:pt modelId="{24FB653E-F17D-C242-8F46-ABB6D5891438}" type="pres">
      <dgm:prSet presAssocID="{D9FDA466-3510-1644-A45A-1DEC36963114}" presName="composite" presStyleCnt="0"/>
      <dgm:spPr/>
      <dgm:t>
        <a:bodyPr/>
        <a:lstStyle/>
        <a:p>
          <a:endParaRPr lang="en-US"/>
        </a:p>
      </dgm:t>
    </dgm:pt>
    <dgm:pt modelId="{88B4FF80-CFC0-2149-A6EC-88AA28B049E0}" type="pres">
      <dgm:prSet presAssocID="{D9FDA466-3510-1644-A45A-1DEC36963114}" presName="imgShp" presStyleLbl="fgImgPlace1" presStyleIdx="1" presStyleCnt="4"/>
      <dgm:spPr>
        <a:blipFill rotWithShape="1">
          <a:blip xmlns:r="http://schemas.openxmlformats.org/officeDocument/2006/relationships" r:embed="rId2"/>
          <a:stretch>
            <a:fillRect/>
          </a:stretch>
        </a:blipFill>
      </dgm:spPr>
      <dgm:t>
        <a:bodyPr/>
        <a:lstStyle/>
        <a:p>
          <a:endParaRPr lang="en-US"/>
        </a:p>
      </dgm:t>
    </dgm:pt>
    <dgm:pt modelId="{79A4522A-2577-BF48-9EA5-99EAE5F63FF7}" type="pres">
      <dgm:prSet presAssocID="{D9FDA466-3510-1644-A45A-1DEC36963114}" presName="txShp" presStyleLbl="node1" presStyleIdx="1" presStyleCnt="4">
        <dgm:presLayoutVars>
          <dgm:bulletEnabled val="1"/>
        </dgm:presLayoutVars>
      </dgm:prSet>
      <dgm:spPr/>
      <dgm:t>
        <a:bodyPr/>
        <a:lstStyle/>
        <a:p>
          <a:endParaRPr lang="en-US"/>
        </a:p>
      </dgm:t>
    </dgm:pt>
    <dgm:pt modelId="{CEC7778C-E07A-AC4A-8C07-C68B5CAAFCEC}" type="pres">
      <dgm:prSet presAssocID="{7B02B3AB-38CD-A047-B564-7C9C612ED9E1}" presName="spacing" presStyleCnt="0"/>
      <dgm:spPr/>
      <dgm:t>
        <a:bodyPr/>
        <a:lstStyle/>
        <a:p>
          <a:endParaRPr lang="en-US"/>
        </a:p>
      </dgm:t>
    </dgm:pt>
    <dgm:pt modelId="{2097A0F0-F670-8B42-9BC8-0E33221C4ED3}" type="pres">
      <dgm:prSet presAssocID="{57B3E766-4D2C-9642-A865-2B8AA2DFC15E}" presName="composite" presStyleCnt="0"/>
      <dgm:spPr/>
      <dgm:t>
        <a:bodyPr/>
        <a:lstStyle/>
        <a:p>
          <a:endParaRPr lang="en-US"/>
        </a:p>
      </dgm:t>
    </dgm:pt>
    <dgm:pt modelId="{6E98DC9A-957B-8B41-826F-430DBBF0396C}" type="pres">
      <dgm:prSet presAssocID="{57B3E766-4D2C-9642-A865-2B8AA2DFC15E}" presName="imgShp" presStyleLbl="fgImgPlace1" presStyleIdx="2" presStyleCnt="4"/>
      <dgm:spPr>
        <a:blipFill rotWithShape="1">
          <a:blip xmlns:r="http://schemas.openxmlformats.org/officeDocument/2006/relationships" r:embed="rId3"/>
          <a:stretch>
            <a:fillRect/>
          </a:stretch>
        </a:blipFill>
      </dgm:spPr>
      <dgm:t>
        <a:bodyPr/>
        <a:lstStyle/>
        <a:p>
          <a:endParaRPr lang="en-US"/>
        </a:p>
      </dgm:t>
    </dgm:pt>
    <dgm:pt modelId="{C083F818-3936-1749-B3F5-C674E4DD5939}" type="pres">
      <dgm:prSet presAssocID="{57B3E766-4D2C-9642-A865-2B8AA2DFC15E}" presName="txShp" presStyleLbl="node1" presStyleIdx="2" presStyleCnt="4">
        <dgm:presLayoutVars>
          <dgm:bulletEnabled val="1"/>
        </dgm:presLayoutVars>
      </dgm:prSet>
      <dgm:spPr/>
      <dgm:t>
        <a:bodyPr/>
        <a:lstStyle/>
        <a:p>
          <a:endParaRPr lang="en-US"/>
        </a:p>
      </dgm:t>
    </dgm:pt>
    <dgm:pt modelId="{4391A6CB-7BEC-784D-AA99-652E918D1646}" type="pres">
      <dgm:prSet presAssocID="{8978FF6C-1F8E-B34A-B7AF-95F8708BB0C5}" presName="spacing" presStyleCnt="0"/>
      <dgm:spPr/>
      <dgm:t>
        <a:bodyPr/>
        <a:lstStyle/>
        <a:p>
          <a:endParaRPr lang="en-US"/>
        </a:p>
      </dgm:t>
    </dgm:pt>
    <dgm:pt modelId="{F855E054-BCEE-2C49-B916-4FEF563D2CEF}" type="pres">
      <dgm:prSet presAssocID="{FC64B0E5-DC3F-DE4B-B726-282B466CA18B}" presName="composite" presStyleCnt="0"/>
      <dgm:spPr/>
      <dgm:t>
        <a:bodyPr/>
        <a:lstStyle/>
        <a:p>
          <a:endParaRPr lang="en-US"/>
        </a:p>
      </dgm:t>
    </dgm:pt>
    <dgm:pt modelId="{1967577E-FBEB-C343-A5C1-7CE82F5BAF80}" type="pres">
      <dgm:prSet presAssocID="{FC64B0E5-DC3F-DE4B-B726-282B466CA18B}" presName="imgShp" presStyleLbl="fgImgPlace1" presStyleIdx="3" presStyleCnt="4"/>
      <dgm:spPr>
        <a:blipFill rotWithShape="1">
          <a:blip xmlns:r="http://schemas.openxmlformats.org/officeDocument/2006/relationships" r:embed="rId4"/>
          <a:stretch>
            <a:fillRect/>
          </a:stretch>
        </a:blipFill>
      </dgm:spPr>
      <dgm:t>
        <a:bodyPr/>
        <a:lstStyle/>
        <a:p>
          <a:endParaRPr lang="en-US"/>
        </a:p>
      </dgm:t>
    </dgm:pt>
    <dgm:pt modelId="{83050B49-7D94-0346-B388-04224234EADA}" type="pres">
      <dgm:prSet presAssocID="{FC64B0E5-DC3F-DE4B-B726-282B466CA18B}" presName="txShp" presStyleLbl="node1" presStyleIdx="3" presStyleCnt="4">
        <dgm:presLayoutVars>
          <dgm:bulletEnabled val="1"/>
        </dgm:presLayoutVars>
      </dgm:prSet>
      <dgm:spPr/>
      <dgm:t>
        <a:bodyPr/>
        <a:lstStyle/>
        <a:p>
          <a:endParaRPr lang="en-US"/>
        </a:p>
      </dgm:t>
    </dgm:pt>
  </dgm:ptLst>
  <dgm:cxnLst>
    <dgm:cxn modelId="{F296F872-2F0F-45A6-9446-2CCCCE82AB19}" type="presOf" srcId="{F4155C28-FF4E-3647-A975-F1AA491E00EC}" destId="{3C103465-CDD3-8B45-8805-3277BF8807A5}" srcOrd="0" destOrd="0" presId="urn:microsoft.com/office/officeart/2005/8/layout/vList3#2"/>
    <dgm:cxn modelId="{C6E0025E-091A-2340-9E5B-A42ACA71CC56}" srcId="{F4155C28-FF4E-3647-A975-F1AA491E00EC}" destId="{D9FDA466-3510-1644-A45A-1DEC36963114}" srcOrd="1" destOrd="0" parTransId="{4E4BACC5-8CD4-3C4D-A9AE-2B6F214C5AEB}" sibTransId="{7B02B3AB-38CD-A047-B564-7C9C612ED9E1}"/>
    <dgm:cxn modelId="{D9AB8F38-BE17-F743-8C91-EED830FF77DA}" srcId="{F4155C28-FF4E-3647-A975-F1AA491E00EC}" destId="{EC38B1CE-BEF7-9244-92CE-8A4A56F810B1}" srcOrd="0" destOrd="0" parTransId="{DF8D73E2-71B7-8C45-8443-567B4D3EDD88}" sibTransId="{E1C4142F-E0CD-6A41-9FE8-DF7F5875E546}"/>
    <dgm:cxn modelId="{2AFFCDFB-ED14-4975-9929-1ACC8ECDDA35}" type="presOf" srcId="{FC64B0E5-DC3F-DE4B-B726-282B466CA18B}" destId="{83050B49-7D94-0346-B388-04224234EADA}" srcOrd="0" destOrd="0" presId="urn:microsoft.com/office/officeart/2005/8/layout/vList3#2"/>
    <dgm:cxn modelId="{05252F55-5B47-4F43-B180-CFF88004832A}" type="presOf" srcId="{EC38B1CE-BEF7-9244-92CE-8A4A56F810B1}" destId="{2D33BCDA-B906-4346-A5B1-C535AB42C06F}" srcOrd="0" destOrd="0" presId="urn:microsoft.com/office/officeart/2005/8/layout/vList3#2"/>
    <dgm:cxn modelId="{B6F68DD3-B481-7A48-A8BF-2EAC6A9D1F2A}" srcId="{F4155C28-FF4E-3647-A975-F1AA491E00EC}" destId="{FC64B0E5-DC3F-DE4B-B726-282B466CA18B}" srcOrd="3" destOrd="0" parTransId="{0E81DEEA-1667-2343-8D6D-5BD0DC74E4C6}" sibTransId="{741CE9CC-4E09-4E4A-9024-07EF9E7A6B98}"/>
    <dgm:cxn modelId="{58C2037A-3452-420E-8BBC-2CB4F33346CF}" type="presOf" srcId="{D9FDA466-3510-1644-A45A-1DEC36963114}" destId="{79A4522A-2577-BF48-9EA5-99EAE5F63FF7}" srcOrd="0" destOrd="0" presId="urn:microsoft.com/office/officeart/2005/8/layout/vList3#2"/>
    <dgm:cxn modelId="{A689F55B-950C-46A6-B36E-920F62B6AB98}" type="presOf" srcId="{57B3E766-4D2C-9642-A865-2B8AA2DFC15E}" destId="{C083F818-3936-1749-B3F5-C674E4DD5939}" srcOrd="0" destOrd="0" presId="urn:microsoft.com/office/officeart/2005/8/layout/vList3#2"/>
    <dgm:cxn modelId="{AB7C2FBF-F5AB-5941-B59F-FFCEB4ACEEDC}" srcId="{F4155C28-FF4E-3647-A975-F1AA491E00EC}" destId="{57B3E766-4D2C-9642-A865-2B8AA2DFC15E}" srcOrd="2" destOrd="0" parTransId="{ABC37CE5-6864-9C48-8A28-B2BB8B240D2D}" sibTransId="{8978FF6C-1F8E-B34A-B7AF-95F8708BB0C5}"/>
    <dgm:cxn modelId="{DF492876-5D5C-4A29-A0D2-50A88B4DC689}" type="presParOf" srcId="{3C103465-CDD3-8B45-8805-3277BF8807A5}" destId="{CE993525-D87C-E34B-8054-EB8C7E2FB4A7}" srcOrd="0" destOrd="0" presId="urn:microsoft.com/office/officeart/2005/8/layout/vList3#2"/>
    <dgm:cxn modelId="{533EE304-4FFE-4559-BA2F-3BADA7F8E324}" type="presParOf" srcId="{CE993525-D87C-E34B-8054-EB8C7E2FB4A7}" destId="{43BAA955-E05A-7047-BA6C-E7AFE383CE7C}" srcOrd="0" destOrd="0" presId="urn:microsoft.com/office/officeart/2005/8/layout/vList3#2"/>
    <dgm:cxn modelId="{6847F7E0-5402-4C7D-8CAB-8FDDABE981CE}" type="presParOf" srcId="{CE993525-D87C-E34B-8054-EB8C7E2FB4A7}" destId="{2D33BCDA-B906-4346-A5B1-C535AB42C06F}" srcOrd="1" destOrd="0" presId="urn:microsoft.com/office/officeart/2005/8/layout/vList3#2"/>
    <dgm:cxn modelId="{3F5F2C3C-9D9D-4BA5-A429-75FC852A0C72}" type="presParOf" srcId="{3C103465-CDD3-8B45-8805-3277BF8807A5}" destId="{0B6BB9CE-3C7A-684E-B984-66D24DB3924C}" srcOrd="1" destOrd="0" presId="urn:microsoft.com/office/officeart/2005/8/layout/vList3#2"/>
    <dgm:cxn modelId="{AB56FBF1-1481-4217-9ABC-8E39FB2E4CBF}" type="presParOf" srcId="{3C103465-CDD3-8B45-8805-3277BF8807A5}" destId="{24FB653E-F17D-C242-8F46-ABB6D5891438}" srcOrd="2" destOrd="0" presId="urn:microsoft.com/office/officeart/2005/8/layout/vList3#2"/>
    <dgm:cxn modelId="{BDA1430E-8DB2-4323-95CB-A32011E00ECB}" type="presParOf" srcId="{24FB653E-F17D-C242-8F46-ABB6D5891438}" destId="{88B4FF80-CFC0-2149-A6EC-88AA28B049E0}" srcOrd="0" destOrd="0" presId="urn:microsoft.com/office/officeart/2005/8/layout/vList3#2"/>
    <dgm:cxn modelId="{D01EBDE7-68AD-453D-9864-C3BC89C3383C}" type="presParOf" srcId="{24FB653E-F17D-C242-8F46-ABB6D5891438}" destId="{79A4522A-2577-BF48-9EA5-99EAE5F63FF7}" srcOrd="1" destOrd="0" presId="urn:microsoft.com/office/officeart/2005/8/layout/vList3#2"/>
    <dgm:cxn modelId="{8D7640CB-E27D-47B3-99B8-F2DF78CEC4DF}" type="presParOf" srcId="{3C103465-CDD3-8B45-8805-3277BF8807A5}" destId="{CEC7778C-E07A-AC4A-8C07-C68B5CAAFCEC}" srcOrd="3" destOrd="0" presId="urn:microsoft.com/office/officeart/2005/8/layout/vList3#2"/>
    <dgm:cxn modelId="{1D509D1C-2218-4F26-A03E-E27D986574B7}" type="presParOf" srcId="{3C103465-CDD3-8B45-8805-3277BF8807A5}" destId="{2097A0F0-F670-8B42-9BC8-0E33221C4ED3}" srcOrd="4" destOrd="0" presId="urn:microsoft.com/office/officeart/2005/8/layout/vList3#2"/>
    <dgm:cxn modelId="{1C7615B4-A99A-480F-B313-80A50BE09899}" type="presParOf" srcId="{2097A0F0-F670-8B42-9BC8-0E33221C4ED3}" destId="{6E98DC9A-957B-8B41-826F-430DBBF0396C}" srcOrd="0" destOrd="0" presId="urn:microsoft.com/office/officeart/2005/8/layout/vList3#2"/>
    <dgm:cxn modelId="{1746439B-A99A-496B-87AD-05B719CE6A8C}" type="presParOf" srcId="{2097A0F0-F670-8B42-9BC8-0E33221C4ED3}" destId="{C083F818-3936-1749-B3F5-C674E4DD5939}" srcOrd="1" destOrd="0" presId="urn:microsoft.com/office/officeart/2005/8/layout/vList3#2"/>
    <dgm:cxn modelId="{EE5BAD84-FE0D-4C81-B524-C20C56192C09}" type="presParOf" srcId="{3C103465-CDD3-8B45-8805-3277BF8807A5}" destId="{4391A6CB-7BEC-784D-AA99-652E918D1646}" srcOrd="5" destOrd="0" presId="urn:microsoft.com/office/officeart/2005/8/layout/vList3#2"/>
    <dgm:cxn modelId="{1A6A7FD2-50A5-4855-9AEB-2D21E33E3F3A}" type="presParOf" srcId="{3C103465-CDD3-8B45-8805-3277BF8807A5}" destId="{F855E054-BCEE-2C49-B916-4FEF563D2CEF}" srcOrd="6" destOrd="0" presId="urn:microsoft.com/office/officeart/2005/8/layout/vList3#2"/>
    <dgm:cxn modelId="{1C622FBF-E549-457E-9A27-0F273D40946E}" type="presParOf" srcId="{F855E054-BCEE-2C49-B916-4FEF563D2CEF}" destId="{1967577E-FBEB-C343-A5C1-7CE82F5BAF80}" srcOrd="0" destOrd="0" presId="urn:microsoft.com/office/officeart/2005/8/layout/vList3#2"/>
    <dgm:cxn modelId="{6F3CB460-A787-45FC-BDF8-9A728AD9111C}" type="presParOf" srcId="{F855E054-BCEE-2C49-B916-4FEF563D2CEF}" destId="{83050B49-7D94-0346-B388-04224234EADA}" srcOrd="1" destOrd="0" presId="urn:microsoft.com/office/officeart/2005/8/layout/vList3#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FCD73D-4011-3848-B114-6DDD7EF5883E}">
      <dsp:nvSpPr>
        <dsp:cNvPr id="0" name=""/>
        <dsp:cNvSpPr/>
      </dsp:nvSpPr>
      <dsp:spPr>
        <a:xfrm>
          <a:off x="5845687" y="4220452"/>
          <a:ext cx="91440" cy="493296"/>
        </a:xfrm>
        <a:custGeom>
          <a:avLst/>
          <a:gdLst/>
          <a:ahLst/>
          <a:cxnLst/>
          <a:rect l="0" t="0" r="0" b="0"/>
          <a:pathLst>
            <a:path>
              <a:moveTo>
                <a:pt x="45720" y="0"/>
              </a:moveTo>
              <a:lnTo>
                <a:pt x="45720" y="49329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A43FD92-A418-DD43-A280-FAA313592A7B}">
      <dsp:nvSpPr>
        <dsp:cNvPr id="0" name=""/>
        <dsp:cNvSpPr/>
      </dsp:nvSpPr>
      <dsp:spPr>
        <a:xfrm>
          <a:off x="5845687" y="2650100"/>
          <a:ext cx="91440" cy="493296"/>
        </a:xfrm>
        <a:custGeom>
          <a:avLst/>
          <a:gdLst/>
          <a:ahLst/>
          <a:cxnLst/>
          <a:rect l="0" t="0" r="0" b="0"/>
          <a:pathLst>
            <a:path>
              <a:moveTo>
                <a:pt x="73435" y="0"/>
              </a:moveTo>
              <a:lnTo>
                <a:pt x="73435" y="336167"/>
              </a:lnTo>
              <a:lnTo>
                <a:pt x="45720" y="336167"/>
              </a:lnTo>
              <a:lnTo>
                <a:pt x="45720" y="49329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556DAF-2F98-A04E-8EEF-42393DEE5137}">
      <dsp:nvSpPr>
        <dsp:cNvPr id="0" name=""/>
        <dsp:cNvSpPr/>
      </dsp:nvSpPr>
      <dsp:spPr>
        <a:xfrm>
          <a:off x="3986947" y="1079748"/>
          <a:ext cx="1932174" cy="493296"/>
        </a:xfrm>
        <a:custGeom>
          <a:avLst/>
          <a:gdLst/>
          <a:ahLst/>
          <a:cxnLst/>
          <a:rect l="0" t="0" r="0" b="0"/>
          <a:pathLst>
            <a:path>
              <a:moveTo>
                <a:pt x="0" y="0"/>
              </a:moveTo>
              <a:lnTo>
                <a:pt x="0" y="336167"/>
              </a:lnTo>
              <a:lnTo>
                <a:pt x="1932174" y="336167"/>
              </a:lnTo>
              <a:lnTo>
                <a:pt x="1932174" y="49329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1793A5-A674-D74E-8B4B-523E33A611DB}">
      <dsp:nvSpPr>
        <dsp:cNvPr id="0" name=""/>
        <dsp:cNvSpPr/>
      </dsp:nvSpPr>
      <dsp:spPr>
        <a:xfrm>
          <a:off x="2094343" y="4220452"/>
          <a:ext cx="91440" cy="493296"/>
        </a:xfrm>
        <a:custGeom>
          <a:avLst/>
          <a:gdLst/>
          <a:ahLst/>
          <a:cxnLst/>
          <a:rect l="0" t="0" r="0" b="0"/>
          <a:pathLst>
            <a:path>
              <a:moveTo>
                <a:pt x="45720" y="0"/>
              </a:moveTo>
              <a:lnTo>
                <a:pt x="45720" y="493296"/>
              </a:lnTo>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89D9505-9850-424D-A6FC-3808383FB761}">
      <dsp:nvSpPr>
        <dsp:cNvPr id="0" name=""/>
        <dsp:cNvSpPr/>
      </dsp:nvSpPr>
      <dsp:spPr>
        <a:xfrm>
          <a:off x="2094343" y="2650100"/>
          <a:ext cx="91440" cy="493296"/>
        </a:xfrm>
        <a:custGeom>
          <a:avLst/>
          <a:gdLst/>
          <a:ahLst/>
          <a:cxnLst/>
          <a:rect l="0" t="0" r="0" b="0"/>
          <a:pathLst>
            <a:path>
              <a:moveTo>
                <a:pt x="45720" y="0"/>
              </a:moveTo>
              <a:lnTo>
                <a:pt x="45720" y="493296"/>
              </a:lnTo>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DFE459A-00DE-8541-92FA-87A9CDDB9255}">
      <dsp:nvSpPr>
        <dsp:cNvPr id="0" name=""/>
        <dsp:cNvSpPr/>
      </dsp:nvSpPr>
      <dsp:spPr>
        <a:xfrm>
          <a:off x="2140063" y="1079748"/>
          <a:ext cx="1846883" cy="493296"/>
        </a:xfrm>
        <a:custGeom>
          <a:avLst/>
          <a:gdLst/>
          <a:ahLst/>
          <a:cxnLst/>
          <a:rect l="0" t="0" r="0" b="0"/>
          <a:pathLst>
            <a:path>
              <a:moveTo>
                <a:pt x="1846883" y="0"/>
              </a:moveTo>
              <a:lnTo>
                <a:pt x="1846883" y="336167"/>
              </a:lnTo>
              <a:lnTo>
                <a:pt x="0" y="336167"/>
              </a:lnTo>
              <a:lnTo>
                <a:pt x="0" y="493296"/>
              </a:lnTo>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F0D804C-1335-B94E-BE58-86A33967E0BB}">
      <dsp:nvSpPr>
        <dsp:cNvPr id="0" name=""/>
        <dsp:cNvSpPr/>
      </dsp:nvSpPr>
      <dsp:spPr>
        <a:xfrm>
          <a:off x="2091780" y="2693"/>
          <a:ext cx="3790334" cy="1077054"/>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1CB554-B78F-9942-947F-6F31E27F8B16}">
      <dsp:nvSpPr>
        <dsp:cNvPr id="0" name=""/>
        <dsp:cNvSpPr/>
      </dsp:nvSpPr>
      <dsp:spPr>
        <a:xfrm>
          <a:off x="2280241" y="181731"/>
          <a:ext cx="3790334" cy="107705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latin typeface="Arial" pitchFamily="34" charset="0"/>
              <a:cs typeface="Arial" pitchFamily="34" charset="0"/>
            </a:rPr>
            <a:t>MỤC TIÊU GIÁO DỤC</a:t>
          </a:r>
        </a:p>
      </dsp:txBody>
      <dsp:txXfrm>
        <a:off x="2311787" y="213277"/>
        <a:ext cx="3727242" cy="1013962"/>
      </dsp:txXfrm>
    </dsp:sp>
    <dsp:sp modelId="{3C480596-2CA3-1041-A3E2-10C4A612C236}">
      <dsp:nvSpPr>
        <dsp:cNvPr id="0" name=""/>
        <dsp:cNvSpPr/>
      </dsp:nvSpPr>
      <dsp:spPr>
        <a:xfrm>
          <a:off x="659375" y="1573045"/>
          <a:ext cx="2961375" cy="1077054"/>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74238A6-9368-9F45-A621-6724BF088C64}">
      <dsp:nvSpPr>
        <dsp:cNvPr id="0" name=""/>
        <dsp:cNvSpPr/>
      </dsp:nvSpPr>
      <dsp:spPr>
        <a:xfrm>
          <a:off x="847837" y="1752083"/>
          <a:ext cx="2961375" cy="10770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latin typeface="Arial" pitchFamily="34" charset="0"/>
              <a:cs typeface="Arial" pitchFamily="34" charset="0"/>
            </a:rPr>
            <a:t>NĂNG LỰC TRÍ TUỆ</a:t>
          </a:r>
        </a:p>
      </dsp:txBody>
      <dsp:txXfrm>
        <a:off x="879383" y="1783629"/>
        <a:ext cx="2898283" cy="1013962"/>
      </dsp:txXfrm>
    </dsp:sp>
    <dsp:sp modelId="{67779C16-DEBC-E041-B35F-283864ECEA97}">
      <dsp:nvSpPr>
        <dsp:cNvPr id="0" name=""/>
        <dsp:cNvSpPr/>
      </dsp:nvSpPr>
      <dsp:spPr>
        <a:xfrm>
          <a:off x="454116" y="3143397"/>
          <a:ext cx="3371894" cy="1077054"/>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A4EE0F4-C59D-474A-8A1A-F603ACDF7B95}">
      <dsp:nvSpPr>
        <dsp:cNvPr id="0" name=""/>
        <dsp:cNvSpPr/>
      </dsp:nvSpPr>
      <dsp:spPr>
        <a:xfrm>
          <a:off x="642577" y="3322435"/>
          <a:ext cx="3371894" cy="1077054"/>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latin typeface="Arial" pitchFamily="34" charset="0"/>
              <a:cs typeface="Arial" pitchFamily="34" charset="0"/>
            </a:rPr>
            <a:t>CÁC MÔN HỌC</a:t>
          </a:r>
        </a:p>
      </dsp:txBody>
      <dsp:txXfrm>
        <a:off x="674123" y="3353981"/>
        <a:ext cx="3308802" cy="1013962"/>
      </dsp:txXfrm>
    </dsp:sp>
    <dsp:sp modelId="{29E37C8B-E2E6-4F48-83C4-20CF1A980DA1}">
      <dsp:nvSpPr>
        <dsp:cNvPr id="0" name=""/>
        <dsp:cNvSpPr/>
      </dsp:nvSpPr>
      <dsp:spPr>
        <a:xfrm>
          <a:off x="461257" y="4713749"/>
          <a:ext cx="3357612" cy="1077054"/>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CA30DCD-867A-F347-9C0A-33171D216516}">
      <dsp:nvSpPr>
        <dsp:cNvPr id="0" name=""/>
        <dsp:cNvSpPr/>
      </dsp:nvSpPr>
      <dsp:spPr>
        <a:xfrm>
          <a:off x="649718" y="4892787"/>
          <a:ext cx="3357612" cy="107705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latin typeface="Arial" pitchFamily="34" charset="0"/>
              <a:cs typeface="Arial" pitchFamily="34" charset="0"/>
            </a:rPr>
            <a:t>HĐ DẠY HỌC</a:t>
          </a:r>
        </a:p>
      </dsp:txBody>
      <dsp:txXfrm>
        <a:off x="681264" y="4924333"/>
        <a:ext cx="3294520" cy="1013962"/>
      </dsp:txXfrm>
    </dsp:sp>
    <dsp:sp modelId="{235E2803-8FAF-9341-B9B9-16FA0F2606A1}">
      <dsp:nvSpPr>
        <dsp:cNvPr id="0" name=""/>
        <dsp:cNvSpPr/>
      </dsp:nvSpPr>
      <dsp:spPr>
        <a:xfrm>
          <a:off x="4496010" y="1573045"/>
          <a:ext cx="2846223" cy="1077054"/>
        </a:xfrm>
        <a:prstGeom prst="roundRect">
          <a:avLst>
            <a:gd name="adj" fmla="val 1000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EACB4BC-9FAB-E94B-9BAF-C051BE5CDEC0}">
      <dsp:nvSpPr>
        <dsp:cNvPr id="0" name=""/>
        <dsp:cNvSpPr/>
      </dsp:nvSpPr>
      <dsp:spPr>
        <a:xfrm>
          <a:off x="4684471" y="1752083"/>
          <a:ext cx="2846223" cy="1077054"/>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latin typeface="Arial" pitchFamily="34" charset="0"/>
              <a:cs typeface="Arial" pitchFamily="34" charset="0"/>
            </a:rPr>
            <a:t>NĂNG LỰC TL - XH, PHẨM CHẤT NC</a:t>
          </a:r>
        </a:p>
      </dsp:txBody>
      <dsp:txXfrm>
        <a:off x="4716017" y="1783629"/>
        <a:ext cx="2783131" cy="1013962"/>
      </dsp:txXfrm>
    </dsp:sp>
    <dsp:sp modelId="{16599103-7742-3745-80BD-3D9517E19838}">
      <dsp:nvSpPr>
        <dsp:cNvPr id="0" name=""/>
        <dsp:cNvSpPr/>
      </dsp:nvSpPr>
      <dsp:spPr>
        <a:xfrm>
          <a:off x="4434677" y="3143397"/>
          <a:ext cx="2913459" cy="1077054"/>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831DE9B-A401-FF46-971A-832308DD8431}">
      <dsp:nvSpPr>
        <dsp:cNvPr id="0" name=""/>
        <dsp:cNvSpPr/>
      </dsp:nvSpPr>
      <dsp:spPr>
        <a:xfrm>
          <a:off x="4623138" y="3322435"/>
          <a:ext cx="2913459" cy="1077054"/>
        </a:xfrm>
        <a:prstGeom prst="roundRect">
          <a:avLst>
            <a:gd name="adj" fmla="val 10000"/>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Arial" pitchFamily="34" charset="0"/>
              <a:cs typeface="Arial" pitchFamily="34" charset="0"/>
            </a:rPr>
            <a:t>CÁC NỘI DUNG </a:t>
          </a:r>
          <a:r>
            <a:rPr lang="en-US" sz="1800" b="1" kern="1200" dirty="0" smtClean="0">
              <a:latin typeface="Arial" pitchFamily="34" charset="0"/>
              <a:cs typeface="Arial" pitchFamily="34" charset="0"/>
            </a:rPr>
            <a:t>GD, CHỦ ĐỀ GD </a:t>
          </a:r>
          <a:r>
            <a:rPr lang="en-US" sz="1800" b="1" kern="1200" dirty="0">
              <a:latin typeface="Arial" pitchFamily="34" charset="0"/>
              <a:cs typeface="Arial" pitchFamily="34" charset="0"/>
            </a:rPr>
            <a:t>(</a:t>
          </a:r>
          <a:r>
            <a:rPr lang="en-US" sz="1800" b="1" kern="1200" dirty="0" err="1">
              <a:latin typeface="Arial" pitchFamily="34" charset="0"/>
              <a:cs typeface="Arial" pitchFamily="34" charset="0"/>
            </a:rPr>
            <a:t>nghĩa</a:t>
          </a:r>
          <a:r>
            <a:rPr lang="en-US" sz="1800" b="1" kern="1200" dirty="0">
              <a:latin typeface="Arial" pitchFamily="34" charset="0"/>
              <a:cs typeface="Arial" pitchFamily="34" charset="0"/>
            </a:rPr>
            <a:t> </a:t>
          </a:r>
          <a:r>
            <a:rPr lang="en-US" sz="1800" b="1" kern="1200" dirty="0" err="1">
              <a:latin typeface="Arial" pitchFamily="34" charset="0"/>
              <a:cs typeface="Arial" pitchFamily="34" charset="0"/>
            </a:rPr>
            <a:t>hẹp</a:t>
          </a:r>
          <a:r>
            <a:rPr lang="en-US" sz="1800" b="1" kern="1200" dirty="0">
              <a:latin typeface="Arial" pitchFamily="34" charset="0"/>
              <a:cs typeface="Arial" pitchFamily="34" charset="0"/>
            </a:rPr>
            <a:t>)</a:t>
          </a:r>
        </a:p>
      </dsp:txBody>
      <dsp:txXfrm>
        <a:off x="4654684" y="3353981"/>
        <a:ext cx="2850367" cy="1013962"/>
      </dsp:txXfrm>
    </dsp:sp>
    <dsp:sp modelId="{476DDFC7-0449-2943-A7EE-F2CFC911BBCA}">
      <dsp:nvSpPr>
        <dsp:cNvPr id="0" name=""/>
        <dsp:cNvSpPr/>
      </dsp:nvSpPr>
      <dsp:spPr>
        <a:xfrm>
          <a:off x="4195792" y="4713749"/>
          <a:ext cx="3391230" cy="1077054"/>
        </a:xfrm>
        <a:prstGeom prst="roundRect">
          <a:avLst>
            <a:gd name="adj" fmla="val 10000"/>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F0C176A-C647-CB40-B647-83A837F64BCC}">
      <dsp:nvSpPr>
        <dsp:cNvPr id="0" name=""/>
        <dsp:cNvSpPr/>
      </dsp:nvSpPr>
      <dsp:spPr>
        <a:xfrm>
          <a:off x="4384253" y="4892787"/>
          <a:ext cx="3391230" cy="1077054"/>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b="1" kern="1200" dirty="0">
              <a:latin typeface="Arial" pitchFamily="34" charset="0"/>
              <a:cs typeface="Arial" pitchFamily="34" charset="0"/>
            </a:rPr>
            <a:t>HĐ </a:t>
          </a:r>
          <a:r>
            <a:rPr lang="en-US" sz="1900" b="1" kern="1200" dirty="0" smtClean="0">
              <a:latin typeface="Arial" pitchFamily="34" charset="0"/>
              <a:cs typeface="Arial" pitchFamily="34" charset="0"/>
            </a:rPr>
            <a:t>GIÁO DỤC/</a:t>
          </a:r>
        </a:p>
        <a:p>
          <a:pPr lvl="0" algn="ctr" defTabSz="844550">
            <a:lnSpc>
              <a:spcPct val="90000"/>
            </a:lnSpc>
            <a:spcBef>
              <a:spcPct val="0"/>
            </a:spcBef>
            <a:spcAft>
              <a:spcPct val="35000"/>
            </a:spcAft>
          </a:pPr>
          <a:r>
            <a:rPr lang="en-US" sz="1900" b="1" kern="1200" dirty="0" smtClean="0">
              <a:solidFill>
                <a:srgbClr val="FF0000"/>
              </a:solidFill>
              <a:latin typeface="Arial" pitchFamily="34" charset="0"/>
              <a:cs typeface="Arial" pitchFamily="34" charset="0"/>
            </a:rPr>
            <a:t>HĐ TRẢI NGHIỆM SÁNG TẠO</a:t>
          </a:r>
          <a:endParaRPr lang="en-US" sz="1900" b="1" kern="1200" dirty="0">
            <a:solidFill>
              <a:srgbClr val="FF0000"/>
            </a:solidFill>
            <a:latin typeface="Arial" pitchFamily="34" charset="0"/>
            <a:cs typeface="Arial" pitchFamily="34" charset="0"/>
          </a:endParaRPr>
        </a:p>
      </dsp:txBody>
      <dsp:txXfrm>
        <a:off x="4415799" y="4924333"/>
        <a:ext cx="3328138" cy="101396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91075-A97A-1241-A38C-D35BE247B176}">
      <dsp:nvSpPr>
        <dsp:cNvPr id="0" name=""/>
        <dsp:cNvSpPr/>
      </dsp:nvSpPr>
      <dsp:spPr>
        <a:xfrm>
          <a:off x="1119" y="988"/>
          <a:ext cx="9141761" cy="438518"/>
        </a:xfrm>
        <a:prstGeom prst="roundRect">
          <a:avLst>
            <a:gd name="adj" fmla="val 1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rtl="0">
            <a:lnSpc>
              <a:spcPct val="90000"/>
            </a:lnSpc>
            <a:spcBef>
              <a:spcPct val="0"/>
            </a:spcBef>
            <a:spcAft>
              <a:spcPct val="35000"/>
            </a:spcAft>
          </a:pPr>
          <a:r>
            <a:rPr lang="hr-HR" sz="3600" kern="1200" dirty="0" smtClean="0">
              <a:solidFill>
                <a:schemeClr val="tx1"/>
              </a:solidFill>
            </a:rPr>
            <a:t>Hoạt động TNST với các mục tiêu GD</a:t>
          </a:r>
          <a:endParaRPr lang="hr-HR" sz="3600" kern="1200" dirty="0">
            <a:solidFill>
              <a:schemeClr val="tx1"/>
            </a:solidFill>
          </a:endParaRPr>
        </a:p>
      </dsp:txBody>
      <dsp:txXfrm>
        <a:off x="13963" y="13832"/>
        <a:ext cx="9116073" cy="412830"/>
      </dsp:txXfrm>
    </dsp:sp>
    <dsp:sp modelId="{941A16B8-5AE5-9B48-86C9-36B2C748B8A6}">
      <dsp:nvSpPr>
        <dsp:cNvPr id="0" name=""/>
        <dsp:cNvSpPr/>
      </dsp:nvSpPr>
      <dsp:spPr>
        <a:xfrm>
          <a:off x="10042" y="706040"/>
          <a:ext cx="2530466" cy="1218675"/>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pt-BR" sz="3200" kern="1200" dirty="0" smtClean="0">
              <a:solidFill>
                <a:schemeClr val="tx1"/>
              </a:solidFill>
            </a:rPr>
            <a:t>Phẩm chất:</a:t>
          </a:r>
          <a:endParaRPr lang="pt-BR" sz="3200" kern="1200" dirty="0">
            <a:solidFill>
              <a:schemeClr val="tx1"/>
            </a:solidFill>
          </a:endParaRPr>
        </a:p>
      </dsp:txBody>
      <dsp:txXfrm>
        <a:off x="45736" y="741734"/>
        <a:ext cx="2459078" cy="1147287"/>
      </dsp:txXfrm>
    </dsp:sp>
    <dsp:sp modelId="{C64A485D-CA9F-3E4E-AAE7-47115973EAE2}">
      <dsp:nvSpPr>
        <dsp:cNvPr id="0" name=""/>
        <dsp:cNvSpPr/>
      </dsp:nvSpPr>
      <dsp:spPr>
        <a:xfrm>
          <a:off x="10042" y="2191249"/>
          <a:ext cx="947106" cy="2379761"/>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is-IS" sz="1800" kern="1200" dirty="0" smtClean="0">
              <a:solidFill>
                <a:schemeClr val="tx1"/>
              </a:solidFill>
            </a:rPr>
            <a:t>Sống yêu thương</a:t>
          </a:r>
          <a:endParaRPr lang="is-IS" sz="1800" kern="1200" dirty="0">
            <a:solidFill>
              <a:schemeClr val="tx1"/>
            </a:solidFill>
          </a:endParaRPr>
        </a:p>
      </dsp:txBody>
      <dsp:txXfrm>
        <a:off x="37782" y="2218989"/>
        <a:ext cx="891626" cy="2324281"/>
      </dsp:txXfrm>
    </dsp:sp>
    <dsp:sp modelId="{765AA01E-9378-764B-8661-DA1B4F7E0081}">
      <dsp:nvSpPr>
        <dsp:cNvPr id="0" name=""/>
        <dsp:cNvSpPr/>
      </dsp:nvSpPr>
      <dsp:spPr>
        <a:xfrm>
          <a:off x="989058" y="2191249"/>
          <a:ext cx="759769" cy="2379761"/>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err="1" smtClean="0">
              <a:solidFill>
                <a:schemeClr val="tx1"/>
              </a:solidFill>
            </a:rPr>
            <a:t>Sống</a:t>
          </a:r>
          <a:r>
            <a:rPr lang="en-US" sz="1800" kern="1200" dirty="0" smtClean="0">
              <a:solidFill>
                <a:schemeClr val="tx1"/>
              </a:solidFill>
            </a:rPr>
            <a:t> </a:t>
          </a:r>
          <a:r>
            <a:rPr lang="en-US" sz="1800" kern="1200" dirty="0" err="1" smtClean="0">
              <a:solidFill>
                <a:schemeClr val="tx1"/>
              </a:solidFill>
            </a:rPr>
            <a:t>tự</a:t>
          </a:r>
          <a:r>
            <a:rPr lang="en-US" sz="1800" kern="1200" dirty="0" smtClean="0">
              <a:solidFill>
                <a:schemeClr val="tx1"/>
              </a:solidFill>
            </a:rPr>
            <a:t> </a:t>
          </a:r>
          <a:r>
            <a:rPr lang="en-US" sz="1800" kern="1200" dirty="0" err="1" smtClean="0">
              <a:solidFill>
                <a:schemeClr val="tx1"/>
              </a:solidFill>
            </a:rPr>
            <a:t>chủ</a:t>
          </a:r>
          <a:endParaRPr lang="en-US" sz="1800" kern="1200" dirty="0">
            <a:solidFill>
              <a:schemeClr val="tx1"/>
            </a:solidFill>
          </a:endParaRPr>
        </a:p>
      </dsp:txBody>
      <dsp:txXfrm>
        <a:off x="1011311" y="2213502"/>
        <a:ext cx="715263" cy="2335255"/>
      </dsp:txXfrm>
    </dsp:sp>
    <dsp:sp modelId="{D6FFB7C5-5AF4-3C47-AA81-FB22C6A042D8}">
      <dsp:nvSpPr>
        <dsp:cNvPr id="0" name=""/>
        <dsp:cNvSpPr/>
      </dsp:nvSpPr>
      <dsp:spPr>
        <a:xfrm>
          <a:off x="1780738" y="2191249"/>
          <a:ext cx="759769" cy="2379761"/>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cs-CZ" sz="1800" kern="1200" dirty="0" err="1" smtClean="0">
              <a:solidFill>
                <a:schemeClr val="tx1"/>
              </a:solidFill>
            </a:rPr>
            <a:t>Sống</a:t>
          </a:r>
          <a:r>
            <a:rPr lang="cs-CZ" sz="1800" kern="1200" dirty="0" smtClean="0">
              <a:solidFill>
                <a:schemeClr val="tx1"/>
              </a:solidFill>
            </a:rPr>
            <a:t> </a:t>
          </a:r>
          <a:r>
            <a:rPr lang="cs-CZ" sz="1800" kern="1200" dirty="0" err="1" smtClean="0">
              <a:solidFill>
                <a:schemeClr val="tx1"/>
              </a:solidFill>
            </a:rPr>
            <a:t>trách</a:t>
          </a:r>
          <a:r>
            <a:rPr lang="cs-CZ" sz="1800" kern="1200" dirty="0" smtClean="0">
              <a:solidFill>
                <a:schemeClr val="tx1"/>
              </a:solidFill>
            </a:rPr>
            <a:t> </a:t>
          </a:r>
          <a:r>
            <a:rPr lang="cs-CZ" sz="1800" kern="1200" dirty="0" err="1" smtClean="0">
              <a:solidFill>
                <a:schemeClr val="tx1"/>
              </a:solidFill>
            </a:rPr>
            <a:t>nhiệm</a:t>
          </a:r>
          <a:endParaRPr lang="cs-CZ" sz="1800" kern="1200" dirty="0">
            <a:solidFill>
              <a:schemeClr val="tx1"/>
            </a:solidFill>
          </a:endParaRPr>
        </a:p>
      </dsp:txBody>
      <dsp:txXfrm>
        <a:off x="1802991" y="2213502"/>
        <a:ext cx="715263" cy="2335255"/>
      </dsp:txXfrm>
    </dsp:sp>
    <dsp:sp modelId="{D53EC3B4-658F-D341-9B54-3EE944963FD1}">
      <dsp:nvSpPr>
        <dsp:cNvPr id="0" name=""/>
        <dsp:cNvSpPr/>
      </dsp:nvSpPr>
      <dsp:spPr>
        <a:xfrm>
          <a:off x="2604329" y="706040"/>
          <a:ext cx="2343129" cy="1215653"/>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ro-RO" sz="3200" kern="1200" dirty="0" smtClean="0">
              <a:solidFill>
                <a:schemeClr val="tx1"/>
              </a:solidFill>
            </a:rPr>
            <a:t>Năng lực chung:</a:t>
          </a:r>
          <a:endParaRPr lang="ro-RO" sz="3200" kern="1200" dirty="0">
            <a:solidFill>
              <a:schemeClr val="tx1"/>
            </a:solidFill>
          </a:endParaRPr>
        </a:p>
      </dsp:txBody>
      <dsp:txXfrm>
        <a:off x="2639934" y="741645"/>
        <a:ext cx="2271919" cy="1144443"/>
      </dsp:txXfrm>
    </dsp:sp>
    <dsp:sp modelId="{3DA1DC6A-D184-E54C-8EE6-C187EA9292A6}">
      <dsp:nvSpPr>
        <dsp:cNvPr id="0" name=""/>
        <dsp:cNvSpPr/>
      </dsp:nvSpPr>
      <dsp:spPr>
        <a:xfrm>
          <a:off x="2604329" y="2188227"/>
          <a:ext cx="759769" cy="2379761"/>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NL GQVĐ &amp; </a:t>
          </a:r>
          <a:r>
            <a:rPr lang="en-US" sz="1800" kern="1200" dirty="0" err="1" smtClean="0">
              <a:solidFill>
                <a:schemeClr val="tx1"/>
              </a:solidFill>
            </a:rPr>
            <a:t>sáng</a:t>
          </a:r>
          <a:r>
            <a:rPr lang="en-US" sz="1800" kern="1200" dirty="0" smtClean="0">
              <a:solidFill>
                <a:schemeClr val="tx1"/>
              </a:solidFill>
            </a:rPr>
            <a:t> </a:t>
          </a:r>
          <a:r>
            <a:rPr lang="en-US" sz="1800" kern="1200" dirty="0" err="1" smtClean="0">
              <a:solidFill>
                <a:schemeClr val="tx1"/>
              </a:solidFill>
            </a:rPr>
            <a:t>tạo</a:t>
          </a:r>
          <a:endParaRPr lang="en-US" sz="1800" kern="1200" dirty="0">
            <a:solidFill>
              <a:schemeClr val="tx1"/>
            </a:solidFill>
          </a:endParaRPr>
        </a:p>
      </dsp:txBody>
      <dsp:txXfrm>
        <a:off x="2626582" y="2210480"/>
        <a:ext cx="715263" cy="2335255"/>
      </dsp:txXfrm>
    </dsp:sp>
    <dsp:sp modelId="{B623D999-DA8C-6E46-8510-36E8B416D14C}">
      <dsp:nvSpPr>
        <dsp:cNvPr id="0" name=""/>
        <dsp:cNvSpPr/>
      </dsp:nvSpPr>
      <dsp:spPr>
        <a:xfrm>
          <a:off x="3396009" y="2188227"/>
          <a:ext cx="759769" cy="2379761"/>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NL QHXH: </a:t>
          </a:r>
          <a:r>
            <a:rPr lang="en-US" sz="1800" kern="1200" dirty="0" err="1" smtClean="0">
              <a:solidFill>
                <a:schemeClr val="tx1"/>
              </a:solidFill>
            </a:rPr>
            <a:t>hợp</a:t>
          </a:r>
          <a:r>
            <a:rPr lang="en-US" sz="1800" kern="1200" dirty="0" smtClean="0">
              <a:solidFill>
                <a:schemeClr val="tx1"/>
              </a:solidFill>
            </a:rPr>
            <a:t> </a:t>
          </a:r>
          <a:r>
            <a:rPr lang="en-US" sz="1800" kern="1200" dirty="0" err="1" smtClean="0">
              <a:solidFill>
                <a:schemeClr val="tx1"/>
              </a:solidFill>
            </a:rPr>
            <a:t>tác</a:t>
          </a:r>
          <a:r>
            <a:rPr lang="en-US" sz="1800" kern="1200" dirty="0" smtClean="0">
              <a:solidFill>
                <a:schemeClr val="tx1"/>
              </a:solidFill>
            </a:rPr>
            <a:t>, </a:t>
          </a:r>
          <a:r>
            <a:rPr lang="en-US" sz="1800" kern="1200" dirty="0" err="1" smtClean="0">
              <a:solidFill>
                <a:schemeClr val="tx1"/>
              </a:solidFill>
            </a:rPr>
            <a:t>giao</a:t>
          </a:r>
          <a:r>
            <a:rPr lang="en-US" sz="1800" kern="1200" dirty="0" smtClean="0">
              <a:solidFill>
                <a:schemeClr val="tx1"/>
              </a:solidFill>
            </a:rPr>
            <a:t> </a:t>
          </a:r>
          <a:r>
            <a:rPr lang="en-US" sz="1800" kern="1200" dirty="0" err="1" smtClean="0">
              <a:solidFill>
                <a:schemeClr val="tx1"/>
              </a:solidFill>
            </a:rPr>
            <a:t>tiếp</a:t>
          </a:r>
          <a:endParaRPr lang="en-US" sz="1800" kern="1200" dirty="0">
            <a:solidFill>
              <a:schemeClr val="tx1"/>
            </a:solidFill>
          </a:endParaRPr>
        </a:p>
      </dsp:txBody>
      <dsp:txXfrm>
        <a:off x="3418262" y="2210480"/>
        <a:ext cx="715263" cy="2335255"/>
      </dsp:txXfrm>
    </dsp:sp>
    <dsp:sp modelId="{62E0FCEB-3FE5-BF43-B1C0-0CA8E8F37384}">
      <dsp:nvSpPr>
        <dsp:cNvPr id="0" name=""/>
        <dsp:cNvSpPr/>
      </dsp:nvSpPr>
      <dsp:spPr>
        <a:xfrm>
          <a:off x="4187689" y="2188227"/>
          <a:ext cx="759769" cy="2379761"/>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fr-FR" sz="1800" kern="1200" dirty="0" smtClean="0">
              <a:solidFill>
                <a:schemeClr val="tx1"/>
              </a:solidFill>
            </a:rPr>
            <a:t>NL </a:t>
          </a:r>
          <a:r>
            <a:rPr lang="fr-FR" sz="1800" kern="1200" dirty="0" err="1" smtClean="0">
              <a:solidFill>
                <a:schemeClr val="tx1"/>
              </a:solidFill>
            </a:rPr>
            <a:t>công</a:t>
          </a:r>
          <a:r>
            <a:rPr lang="fr-FR" sz="1800" kern="1200" dirty="0" smtClean="0">
              <a:solidFill>
                <a:schemeClr val="tx1"/>
              </a:solidFill>
            </a:rPr>
            <a:t> </a:t>
          </a:r>
          <a:r>
            <a:rPr lang="fr-FR" sz="1800" kern="1200" dirty="0" err="1" smtClean="0">
              <a:solidFill>
                <a:schemeClr val="tx1"/>
              </a:solidFill>
            </a:rPr>
            <a:t>cụ</a:t>
          </a:r>
          <a:r>
            <a:rPr lang="fr-FR" sz="1800" kern="1200" dirty="0" smtClean="0">
              <a:solidFill>
                <a:schemeClr val="tx1"/>
              </a:solidFill>
            </a:rPr>
            <a:t>: </a:t>
          </a:r>
          <a:r>
            <a:rPr lang="fr-FR" sz="1800" kern="1200" dirty="0" err="1" smtClean="0">
              <a:solidFill>
                <a:schemeClr val="tx1"/>
              </a:solidFill>
            </a:rPr>
            <a:t>tính</a:t>
          </a:r>
          <a:r>
            <a:rPr lang="fr-FR" sz="1800" kern="1200" dirty="0" smtClean="0">
              <a:solidFill>
                <a:schemeClr val="tx1"/>
              </a:solidFill>
            </a:rPr>
            <a:t> </a:t>
          </a:r>
          <a:r>
            <a:rPr lang="fr-FR" sz="1800" kern="1200" dirty="0" err="1" smtClean="0">
              <a:solidFill>
                <a:schemeClr val="tx1"/>
              </a:solidFill>
            </a:rPr>
            <a:t>toán</a:t>
          </a:r>
          <a:r>
            <a:rPr lang="fr-FR" sz="1800" kern="1200" dirty="0" smtClean="0">
              <a:solidFill>
                <a:schemeClr val="tx1"/>
              </a:solidFill>
            </a:rPr>
            <a:t>, LCT</a:t>
          </a:r>
          <a:endParaRPr lang="fr-FR" sz="1800" kern="1200" dirty="0">
            <a:solidFill>
              <a:schemeClr val="tx1"/>
            </a:solidFill>
          </a:endParaRPr>
        </a:p>
      </dsp:txBody>
      <dsp:txXfrm>
        <a:off x="4209942" y="2210480"/>
        <a:ext cx="715263" cy="2335255"/>
      </dsp:txXfrm>
    </dsp:sp>
    <dsp:sp modelId="{1C4FA952-CB2B-D14C-9599-FF57366ADD1B}">
      <dsp:nvSpPr>
        <dsp:cNvPr id="0" name=""/>
        <dsp:cNvSpPr/>
      </dsp:nvSpPr>
      <dsp:spPr>
        <a:xfrm>
          <a:off x="5011279" y="706040"/>
          <a:ext cx="4122677" cy="1181408"/>
        </a:xfrm>
        <a:prstGeom prst="roundRect">
          <a:avLst>
            <a:gd name="adj" fmla="val 10000"/>
          </a:avLst>
        </a:prstGeom>
        <a:gradFill rotWithShape="0">
          <a:gsLst>
            <a:gs pos="0">
              <a:schemeClr val="accent5">
                <a:hueOff val="0"/>
                <a:satOff val="0"/>
                <a:lumOff val="0"/>
                <a:alphaOff val="0"/>
                <a:tint val="100000"/>
                <a:shade val="100000"/>
                <a:satMod val="130000"/>
              </a:schemeClr>
            </a:gs>
            <a:gs pos="100000">
              <a:schemeClr val="accent5">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ro-RO" sz="3200" kern="1200" dirty="0" smtClean="0">
              <a:solidFill>
                <a:schemeClr val="tx1"/>
              </a:solidFill>
            </a:rPr>
            <a:t>Năng lực đặc thù:</a:t>
          </a:r>
          <a:endParaRPr lang="ro-RO" sz="3200" kern="1200" dirty="0">
            <a:solidFill>
              <a:schemeClr val="tx1"/>
            </a:solidFill>
          </a:endParaRPr>
        </a:p>
      </dsp:txBody>
      <dsp:txXfrm>
        <a:off x="5045881" y="740642"/>
        <a:ext cx="4053473" cy="1112204"/>
      </dsp:txXfrm>
    </dsp:sp>
    <dsp:sp modelId="{B5F8D91D-7965-C447-98A6-22DFC4324A7E}">
      <dsp:nvSpPr>
        <dsp:cNvPr id="0" name=""/>
        <dsp:cNvSpPr/>
      </dsp:nvSpPr>
      <dsp:spPr>
        <a:xfrm>
          <a:off x="5011279" y="2153982"/>
          <a:ext cx="759769" cy="2379761"/>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hr-HR" sz="1800" kern="1200" dirty="0" smtClean="0">
              <a:solidFill>
                <a:schemeClr val="tx1"/>
              </a:solidFill>
            </a:rPr>
            <a:t>NL</a:t>
          </a:r>
          <a:r>
            <a:rPr lang="en-US" sz="1800" kern="1200" dirty="0" smtClean="0">
              <a:solidFill>
                <a:schemeClr val="tx1"/>
              </a:solidFill>
            </a:rPr>
            <a:t> </a:t>
          </a:r>
          <a:r>
            <a:rPr lang="en-US" sz="1800" kern="1200" dirty="0" err="1" smtClean="0">
              <a:solidFill>
                <a:schemeClr val="tx1"/>
              </a:solidFill>
            </a:rPr>
            <a:t>hoạt</a:t>
          </a:r>
          <a:r>
            <a:rPr lang="en-US" sz="1800" kern="1200" dirty="0" smtClean="0">
              <a:solidFill>
                <a:schemeClr val="tx1"/>
              </a:solidFill>
            </a:rPr>
            <a:t> </a:t>
          </a:r>
          <a:r>
            <a:rPr lang="en-US" sz="1800" kern="1200" dirty="0" err="1" smtClean="0">
              <a:solidFill>
                <a:schemeClr val="tx1"/>
              </a:solidFill>
            </a:rPr>
            <a:t>động</a:t>
          </a:r>
          <a:r>
            <a:rPr lang="en-US" sz="1800" kern="1200" dirty="0" smtClean="0">
              <a:solidFill>
                <a:schemeClr val="tx1"/>
              </a:solidFill>
            </a:rPr>
            <a:t> </a:t>
          </a:r>
          <a:r>
            <a:rPr lang="en-US" sz="1800" kern="1200" dirty="0" err="1" smtClean="0">
              <a:solidFill>
                <a:schemeClr val="tx1"/>
              </a:solidFill>
            </a:rPr>
            <a:t>và</a:t>
          </a:r>
          <a:r>
            <a:rPr lang="en-US" sz="1800" kern="1200" dirty="0" smtClean="0">
              <a:solidFill>
                <a:schemeClr val="tx1"/>
              </a:solidFill>
            </a:rPr>
            <a:t> </a:t>
          </a:r>
          <a:r>
            <a:rPr lang="hr-HR" sz="1800" kern="1200" dirty="0" smtClean="0">
              <a:solidFill>
                <a:schemeClr val="tx1"/>
              </a:solidFill>
            </a:rPr>
            <a:t> tổ chức hoạt động</a:t>
          </a:r>
          <a:endParaRPr lang="hr-HR" sz="1800" kern="1200" dirty="0">
            <a:solidFill>
              <a:schemeClr val="tx1"/>
            </a:solidFill>
          </a:endParaRPr>
        </a:p>
      </dsp:txBody>
      <dsp:txXfrm>
        <a:off x="5033532" y="2176235"/>
        <a:ext cx="715263" cy="2335255"/>
      </dsp:txXfrm>
    </dsp:sp>
    <dsp:sp modelId="{03C51501-C613-6E4F-AFBA-1FB44C7ABFC4}">
      <dsp:nvSpPr>
        <dsp:cNvPr id="0" name=""/>
        <dsp:cNvSpPr/>
      </dsp:nvSpPr>
      <dsp:spPr>
        <a:xfrm>
          <a:off x="5802959" y="2153982"/>
          <a:ext cx="759769" cy="2379761"/>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tx1"/>
              </a:solidFill>
            </a:rPr>
            <a:t>NL </a:t>
          </a:r>
          <a:r>
            <a:rPr lang="en-US" sz="1800" kern="1200" dirty="0" err="1" smtClean="0">
              <a:solidFill>
                <a:schemeClr val="tx1"/>
              </a:solidFill>
            </a:rPr>
            <a:t>tích</a:t>
          </a:r>
          <a:r>
            <a:rPr lang="en-US" sz="1800" kern="1200" dirty="0" smtClean="0">
              <a:solidFill>
                <a:schemeClr val="tx1"/>
              </a:solidFill>
            </a:rPr>
            <a:t> </a:t>
          </a:r>
          <a:r>
            <a:rPr lang="en-US" sz="1800" kern="1200" dirty="0" err="1" smtClean="0">
              <a:solidFill>
                <a:schemeClr val="tx1"/>
              </a:solidFill>
            </a:rPr>
            <a:t>cực</a:t>
          </a:r>
          <a:r>
            <a:rPr lang="en-US" sz="1800" kern="1200" dirty="0" smtClean="0">
              <a:solidFill>
                <a:schemeClr val="tx1"/>
              </a:solidFill>
            </a:rPr>
            <a:t> </a:t>
          </a:r>
          <a:r>
            <a:rPr lang="en-US" sz="1800" kern="1200" dirty="0" err="1" smtClean="0">
              <a:solidFill>
                <a:schemeClr val="tx1"/>
              </a:solidFill>
            </a:rPr>
            <a:t>hóa</a:t>
          </a:r>
          <a:r>
            <a:rPr lang="en-US" sz="1800" kern="1200" dirty="0" smtClean="0">
              <a:solidFill>
                <a:schemeClr val="tx1"/>
              </a:solidFill>
            </a:rPr>
            <a:t> </a:t>
          </a:r>
          <a:r>
            <a:rPr lang="en-US" sz="1800" kern="1200" dirty="0" err="1" smtClean="0">
              <a:solidFill>
                <a:schemeClr val="tx1"/>
              </a:solidFill>
            </a:rPr>
            <a:t>và</a:t>
          </a:r>
          <a:r>
            <a:rPr lang="en-US" sz="1800" kern="1200" dirty="0" smtClean="0">
              <a:solidFill>
                <a:schemeClr val="tx1"/>
              </a:solidFill>
            </a:rPr>
            <a:t> </a:t>
          </a:r>
          <a:r>
            <a:rPr lang="en-US" sz="1800" kern="1200" dirty="0" err="1" smtClean="0">
              <a:solidFill>
                <a:schemeClr val="tx1"/>
              </a:solidFill>
            </a:rPr>
            <a:t>tự</a:t>
          </a:r>
          <a:r>
            <a:rPr lang="en-US" sz="1800" kern="1200" dirty="0" smtClean="0">
              <a:solidFill>
                <a:schemeClr val="tx1"/>
              </a:solidFill>
            </a:rPr>
            <a:t> </a:t>
          </a:r>
          <a:r>
            <a:rPr lang="en-US" sz="1800" kern="1200" dirty="0" err="1" smtClean="0">
              <a:solidFill>
                <a:schemeClr val="tx1"/>
              </a:solidFill>
            </a:rPr>
            <a:t>nhận</a:t>
          </a:r>
          <a:r>
            <a:rPr lang="en-US" sz="1800" kern="1200" dirty="0" smtClean="0">
              <a:solidFill>
                <a:schemeClr val="tx1"/>
              </a:solidFill>
            </a:rPr>
            <a:t> </a:t>
          </a:r>
          <a:r>
            <a:rPr lang="en-US" sz="1800" kern="1200" dirty="0" err="1" smtClean="0">
              <a:solidFill>
                <a:schemeClr val="tx1"/>
              </a:solidFill>
            </a:rPr>
            <a:t>thức</a:t>
          </a:r>
          <a:endParaRPr lang="en-US" sz="1800" kern="1200" dirty="0">
            <a:solidFill>
              <a:schemeClr val="tx1"/>
            </a:solidFill>
          </a:endParaRPr>
        </a:p>
      </dsp:txBody>
      <dsp:txXfrm>
        <a:off x="5825212" y="2176235"/>
        <a:ext cx="715263" cy="2335255"/>
      </dsp:txXfrm>
    </dsp:sp>
    <dsp:sp modelId="{8B33C4FB-5A4C-284F-AFC2-48CF14C3F4CB}">
      <dsp:nvSpPr>
        <dsp:cNvPr id="0" name=""/>
        <dsp:cNvSpPr/>
      </dsp:nvSpPr>
      <dsp:spPr>
        <a:xfrm>
          <a:off x="6594640" y="2153982"/>
          <a:ext cx="759769" cy="2379761"/>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sk-SK" sz="1800" kern="1200" dirty="0" smtClean="0">
              <a:solidFill>
                <a:schemeClr val="tx1"/>
              </a:solidFill>
            </a:rPr>
            <a:t>NL tổ chức và quản lý cuộc sống</a:t>
          </a:r>
          <a:endParaRPr lang="sk-SK" sz="1800" kern="1200" dirty="0">
            <a:solidFill>
              <a:schemeClr val="tx1"/>
            </a:solidFill>
          </a:endParaRPr>
        </a:p>
      </dsp:txBody>
      <dsp:txXfrm>
        <a:off x="6616893" y="2176235"/>
        <a:ext cx="715263" cy="2335255"/>
      </dsp:txXfrm>
    </dsp:sp>
    <dsp:sp modelId="{09A065CD-23A6-934B-8E47-DD89CFDD7530}">
      <dsp:nvSpPr>
        <dsp:cNvPr id="0" name=""/>
        <dsp:cNvSpPr/>
      </dsp:nvSpPr>
      <dsp:spPr>
        <a:xfrm>
          <a:off x="7386320" y="2153982"/>
          <a:ext cx="759769" cy="2379761"/>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sk-SK" sz="1800" kern="1200" dirty="0" smtClean="0">
              <a:solidFill>
                <a:schemeClr val="tx1"/>
              </a:solidFill>
            </a:rPr>
            <a:t>NL khám phá và sáng tạo</a:t>
          </a:r>
          <a:endParaRPr lang="sk-SK" sz="1800" kern="1200" dirty="0">
            <a:solidFill>
              <a:schemeClr val="tx1"/>
            </a:solidFill>
          </a:endParaRPr>
        </a:p>
      </dsp:txBody>
      <dsp:txXfrm>
        <a:off x="7408573" y="2176235"/>
        <a:ext cx="715263" cy="2335255"/>
      </dsp:txXfrm>
    </dsp:sp>
    <dsp:sp modelId="{B3B975A0-4304-354E-A95D-3BF6BF14DAB2}">
      <dsp:nvSpPr>
        <dsp:cNvPr id="0" name=""/>
        <dsp:cNvSpPr/>
      </dsp:nvSpPr>
      <dsp:spPr>
        <a:xfrm>
          <a:off x="8178000" y="2153982"/>
          <a:ext cx="955957" cy="2379761"/>
        </a:xfrm>
        <a:prstGeom prst="roundRect">
          <a:avLst>
            <a:gd name="adj" fmla="val 10000"/>
          </a:avLst>
        </a:prstGeom>
        <a:gradFill rotWithShape="0">
          <a:gsLst>
            <a:gs pos="0">
              <a:schemeClr val="accent6">
                <a:hueOff val="0"/>
                <a:satOff val="0"/>
                <a:lumOff val="0"/>
                <a:alphaOff val="0"/>
                <a:tint val="100000"/>
                <a:shade val="100000"/>
                <a:satMod val="130000"/>
              </a:schemeClr>
            </a:gs>
            <a:gs pos="100000">
              <a:schemeClr val="accent6">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hr-HR" sz="1800" kern="1200" dirty="0" smtClean="0">
              <a:solidFill>
                <a:schemeClr val="tx1"/>
              </a:solidFill>
            </a:rPr>
            <a:t>NL định hướng nghề nghiệp</a:t>
          </a:r>
          <a:endParaRPr lang="hr-HR" sz="1800" kern="1200" dirty="0">
            <a:solidFill>
              <a:schemeClr val="tx1"/>
            </a:solidFill>
          </a:endParaRPr>
        </a:p>
      </dsp:txBody>
      <dsp:txXfrm>
        <a:off x="8205999" y="2181981"/>
        <a:ext cx="899959" cy="23237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212982-72CE-C64C-914E-AC183E4C3FD1}">
      <dsp:nvSpPr>
        <dsp:cNvPr id="0" name=""/>
        <dsp:cNvSpPr/>
      </dsp:nvSpPr>
      <dsp:spPr>
        <a:xfrm>
          <a:off x="5825055" y="3222319"/>
          <a:ext cx="3084313" cy="152971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3121013"/>
              <a:satOff val="-3893"/>
              <a:lumOff val="91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228600" lvl="1" indent="-228600" algn="l" defTabSz="977900" rtl="0">
            <a:lnSpc>
              <a:spcPct val="90000"/>
            </a:lnSpc>
            <a:spcBef>
              <a:spcPct val="0"/>
            </a:spcBef>
            <a:spcAft>
              <a:spcPct val="15000"/>
            </a:spcAft>
            <a:buChar char="••"/>
          </a:pPr>
          <a:r>
            <a:rPr lang="ro-RO" sz="2200" kern="1200" dirty="0" smtClean="0"/>
            <a:t>NL giao tiếp</a:t>
          </a:r>
          <a:endParaRPr lang="ro-RO" sz="2200" kern="1200" dirty="0"/>
        </a:p>
        <a:p>
          <a:pPr marL="228600" lvl="1" indent="-228600" algn="l" defTabSz="977900" rtl="0">
            <a:lnSpc>
              <a:spcPct val="90000"/>
            </a:lnSpc>
            <a:spcBef>
              <a:spcPct val="0"/>
            </a:spcBef>
            <a:spcAft>
              <a:spcPct val="15000"/>
            </a:spcAft>
            <a:buChar char="••"/>
          </a:pPr>
          <a:r>
            <a:rPr lang="ro-RO" sz="2200" kern="1200" dirty="0" smtClean="0"/>
            <a:t>NL hợp tác</a:t>
          </a:r>
          <a:endParaRPr lang="ro-RO" sz="2200" kern="1200" dirty="0"/>
        </a:p>
      </dsp:txBody>
      <dsp:txXfrm>
        <a:off x="6783952" y="3638352"/>
        <a:ext cx="2091813" cy="1080083"/>
      </dsp:txXfrm>
    </dsp:sp>
    <dsp:sp modelId="{943C7DC8-7395-6A43-95CF-3D7B528B8689}">
      <dsp:nvSpPr>
        <dsp:cNvPr id="0" name=""/>
        <dsp:cNvSpPr/>
      </dsp:nvSpPr>
      <dsp:spPr>
        <a:xfrm>
          <a:off x="654544" y="2976914"/>
          <a:ext cx="6162061" cy="183157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228600" lvl="1" indent="-228600" algn="l" defTabSz="977900" rtl="0">
            <a:lnSpc>
              <a:spcPct val="90000"/>
            </a:lnSpc>
            <a:spcBef>
              <a:spcPct val="0"/>
            </a:spcBef>
            <a:spcAft>
              <a:spcPct val="15000"/>
            </a:spcAft>
            <a:buChar char="••"/>
          </a:pPr>
          <a:r>
            <a:rPr lang="ro-RO" sz="2200" kern="1200" dirty="0" smtClean="0"/>
            <a:t>NL GQVĐNL sáng tạo</a:t>
          </a:r>
          <a:endParaRPr lang="ro-RO" sz="2200" kern="1200" dirty="0"/>
        </a:p>
        <a:p>
          <a:pPr marL="228600" lvl="1" indent="-228600" algn="l" defTabSz="977900" rtl="0">
            <a:lnSpc>
              <a:spcPct val="90000"/>
            </a:lnSpc>
            <a:spcBef>
              <a:spcPct val="0"/>
            </a:spcBef>
            <a:spcAft>
              <a:spcPct val="15000"/>
            </a:spcAft>
            <a:buChar char="••"/>
          </a:pPr>
          <a:r>
            <a:rPr lang="ro-RO" sz="2200" kern="1200" dirty="0" smtClean="0"/>
            <a:t>Tự chủ: tự học, tự quản lý, tự chăm sóc...</a:t>
          </a:r>
          <a:endParaRPr lang="ro-RO" sz="2200" kern="1200" dirty="0"/>
        </a:p>
        <a:p>
          <a:pPr marL="228600" lvl="1" indent="-228600" algn="l" defTabSz="977900" rtl="0">
            <a:lnSpc>
              <a:spcPct val="90000"/>
            </a:lnSpc>
            <a:spcBef>
              <a:spcPct val="0"/>
            </a:spcBef>
            <a:spcAft>
              <a:spcPct val="15000"/>
            </a:spcAft>
            <a:buChar char="••"/>
          </a:pPr>
          <a:r>
            <a:rPr lang="ro-RO" sz="2200" b="0" i="0" kern="1200" dirty="0" smtClean="0"/>
            <a:t>NL thẩm mỹ</a:t>
          </a:r>
          <a:endParaRPr lang="ro-RO" sz="2200" b="0" i="0" kern="1200" dirty="0"/>
        </a:p>
        <a:p>
          <a:pPr marL="228600" lvl="1" indent="-228600" algn="l" defTabSz="977900" rtl="0">
            <a:lnSpc>
              <a:spcPct val="90000"/>
            </a:lnSpc>
            <a:spcBef>
              <a:spcPct val="0"/>
            </a:spcBef>
            <a:spcAft>
              <a:spcPct val="15000"/>
            </a:spcAft>
            <a:buChar char="••"/>
          </a:pPr>
          <a:r>
            <a:rPr lang="ro-RO" sz="2200" b="0" i="0" kern="1200" dirty="0" smtClean="0"/>
            <a:t>NL thể chất</a:t>
          </a:r>
          <a:endParaRPr lang="ro-RO" sz="2200" b="0" i="0" kern="1200" dirty="0"/>
        </a:p>
      </dsp:txBody>
      <dsp:txXfrm>
        <a:off x="694778" y="3475042"/>
        <a:ext cx="4232975" cy="1293216"/>
      </dsp:txXfrm>
    </dsp:sp>
    <dsp:sp modelId="{836C26B2-FB40-8942-8533-4926978C61C7}">
      <dsp:nvSpPr>
        <dsp:cNvPr id="0" name=""/>
        <dsp:cNvSpPr/>
      </dsp:nvSpPr>
      <dsp:spPr>
        <a:xfrm>
          <a:off x="5487939" y="462904"/>
          <a:ext cx="3407815" cy="1529719"/>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1560506"/>
              <a:satOff val="-1946"/>
              <a:lumOff val="45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228600" lvl="1" indent="-228600" algn="l" defTabSz="977900" rtl="0">
            <a:lnSpc>
              <a:spcPct val="90000"/>
            </a:lnSpc>
            <a:spcBef>
              <a:spcPct val="0"/>
            </a:spcBef>
            <a:spcAft>
              <a:spcPct val="15000"/>
            </a:spcAft>
            <a:buChar char="••"/>
          </a:pPr>
          <a:r>
            <a:rPr lang="ro-RO" sz="2200" kern="1200" dirty="0" smtClean="0"/>
            <a:t>NL ngôn ngữ</a:t>
          </a:r>
          <a:endParaRPr lang="ro-RO" sz="2200" kern="1200" dirty="0"/>
        </a:p>
        <a:p>
          <a:pPr marL="228600" lvl="1" indent="-228600" algn="l" defTabSz="977900" rtl="0">
            <a:lnSpc>
              <a:spcPct val="90000"/>
            </a:lnSpc>
            <a:spcBef>
              <a:spcPct val="0"/>
            </a:spcBef>
            <a:spcAft>
              <a:spcPct val="15000"/>
            </a:spcAft>
            <a:buChar char="••"/>
          </a:pPr>
          <a:r>
            <a:rPr lang="ro-RO" sz="2200" kern="1200" dirty="0" smtClean="0"/>
            <a:t>NL tính toán</a:t>
          </a:r>
          <a:endParaRPr lang="ro-RO" sz="2200" kern="1200" dirty="0"/>
        </a:p>
        <a:p>
          <a:pPr marL="228600" lvl="1" indent="-228600" algn="l" defTabSz="977900" rtl="0">
            <a:lnSpc>
              <a:spcPct val="90000"/>
            </a:lnSpc>
            <a:spcBef>
              <a:spcPct val="0"/>
            </a:spcBef>
            <a:spcAft>
              <a:spcPct val="15000"/>
            </a:spcAft>
            <a:buChar char="••"/>
          </a:pPr>
          <a:r>
            <a:rPr lang="ro-RO" sz="2200" kern="1200" dirty="0" smtClean="0"/>
            <a:t>NL ICT</a:t>
          </a:r>
          <a:endParaRPr lang="ro-RO" sz="2200" kern="1200" dirty="0"/>
        </a:p>
      </dsp:txBody>
      <dsp:txXfrm>
        <a:off x="6543886" y="496507"/>
        <a:ext cx="2318265" cy="1080083"/>
      </dsp:txXfrm>
    </dsp:sp>
    <dsp:sp modelId="{2E79399D-F65D-E94D-BC6C-59A64C14F0F8}">
      <dsp:nvSpPr>
        <dsp:cNvPr id="0" name=""/>
        <dsp:cNvSpPr/>
      </dsp:nvSpPr>
      <dsp:spPr>
        <a:xfrm>
          <a:off x="829343" y="110434"/>
          <a:ext cx="5170182" cy="2310227"/>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83820" rIns="83820" bIns="83820" numCol="1" spcCol="1270" anchor="t" anchorCtr="0">
          <a:noAutofit/>
        </a:bodyPr>
        <a:lstStyle/>
        <a:p>
          <a:pPr marL="228600" lvl="1" indent="-228600" algn="l" defTabSz="977900" rtl="0">
            <a:lnSpc>
              <a:spcPct val="90000"/>
            </a:lnSpc>
            <a:spcBef>
              <a:spcPct val="0"/>
            </a:spcBef>
            <a:spcAft>
              <a:spcPct val="15000"/>
            </a:spcAft>
            <a:buChar char="••"/>
          </a:pPr>
          <a:r>
            <a:rPr lang="ro-RO" sz="2200" kern="1200" dirty="0" smtClean="0"/>
            <a:t>NL tổ chức HĐ</a:t>
          </a:r>
          <a:endParaRPr lang="ro-RO" sz="2200" kern="1200" dirty="0"/>
        </a:p>
        <a:p>
          <a:pPr marL="228600" lvl="1" indent="-228600" algn="l" defTabSz="977900" rtl="0">
            <a:lnSpc>
              <a:spcPct val="90000"/>
            </a:lnSpc>
            <a:spcBef>
              <a:spcPct val="0"/>
            </a:spcBef>
            <a:spcAft>
              <a:spcPct val="15000"/>
            </a:spcAft>
            <a:buChar char="••"/>
          </a:pPr>
          <a:r>
            <a:rPr lang="ro-RO" sz="2200" kern="1200" dirty="0" smtClean="0"/>
            <a:t>NL tự nhận thức và tích cực hóa bản thân</a:t>
          </a:r>
          <a:endParaRPr lang="ro-RO" sz="2200" kern="1200" dirty="0"/>
        </a:p>
        <a:p>
          <a:pPr marL="228600" lvl="1" indent="-228600" algn="l" defTabSz="977900" rtl="0">
            <a:lnSpc>
              <a:spcPct val="90000"/>
            </a:lnSpc>
            <a:spcBef>
              <a:spcPct val="0"/>
            </a:spcBef>
            <a:spcAft>
              <a:spcPct val="15000"/>
            </a:spcAft>
            <a:buChar char="••"/>
          </a:pPr>
          <a:r>
            <a:rPr lang="ro-RO" sz="2200" kern="1200" dirty="0" smtClean="0"/>
            <a:t>NL quản lý cuộc sống</a:t>
          </a:r>
          <a:endParaRPr lang="ro-RO" sz="2200" kern="1200" dirty="0"/>
        </a:p>
        <a:p>
          <a:pPr marL="228600" lvl="1" indent="-228600" algn="l" defTabSz="977900" rtl="0">
            <a:lnSpc>
              <a:spcPct val="90000"/>
            </a:lnSpc>
            <a:spcBef>
              <a:spcPct val="0"/>
            </a:spcBef>
            <a:spcAft>
              <a:spcPct val="15000"/>
            </a:spcAft>
            <a:buChar char="••"/>
          </a:pPr>
          <a:r>
            <a:rPr lang="ro-RO" sz="2200" kern="1200" dirty="0" smtClean="0"/>
            <a:t>NL định hướng và lựa chọn NN</a:t>
          </a:r>
          <a:endParaRPr lang="ro-RO" sz="2200" kern="1200" dirty="0"/>
        </a:p>
      </dsp:txBody>
      <dsp:txXfrm>
        <a:off x="880091" y="161182"/>
        <a:ext cx="3517631" cy="1631174"/>
      </dsp:txXfrm>
    </dsp:sp>
    <dsp:sp modelId="{FC2D162B-41E3-E64E-8675-88CE3FDEC6E4}">
      <dsp:nvSpPr>
        <dsp:cNvPr id="0" name=""/>
        <dsp:cNvSpPr/>
      </dsp:nvSpPr>
      <dsp:spPr>
        <a:xfrm>
          <a:off x="2591334" y="332312"/>
          <a:ext cx="2069901" cy="2069901"/>
        </a:xfrm>
        <a:prstGeom prst="pieWedg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sk-SK" sz="2200" b="1" kern="1200" dirty="0" smtClean="0">
              <a:solidFill>
                <a:srgbClr val="FFFF00"/>
              </a:solidFill>
            </a:rPr>
            <a:t>Năng lực đặc thù (HĐTNST)</a:t>
          </a:r>
          <a:endParaRPr lang="sk-SK" sz="2200" kern="1200" dirty="0">
            <a:solidFill>
              <a:srgbClr val="FFFF00"/>
            </a:solidFill>
          </a:endParaRPr>
        </a:p>
      </dsp:txBody>
      <dsp:txXfrm>
        <a:off x="3197594" y="938572"/>
        <a:ext cx="1463641" cy="1463641"/>
      </dsp:txXfrm>
    </dsp:sp>
    <dsp:sp modelId="{0EB24919-F0D1-DE41-9848-5373309279BA}">
      <dsp:nvSpPr>
        <dsp:cNvPr id="0" name=""/>
        <dsp:cNvSpPr/>
      </dsp:nvSpPr>
      <dsp:spPr>
        <a:xfrm rot="5400000">
          <a:off x="4756843" y="346160"/>
          <a:ext cx="2069901" cy="2069901"/>
        </a:xfrm>
        <a:prstGeom prst="pieWedge">
          <a:avLst/>
        </a:prstGeom>
        <a:gradFill rotWithShape="0">
          <a:gsLst>
            <a:gs pos="0">
              <a:schemeClr val="accent2">
                <a:hueOff val="1560506"/>
                <a:satOff val="-1946"/>
                <a:lumOff val="458"/>
                <a:alphaOff val="0"/>
                <a:tint val="100000"/>
                <a:shade val="100000"/>
                <a:satMod val="130000"/>
              </a:schemeClr>
            </a:gs>
            <a:gs pos="100000">
              <a:schemeClr val="accent2">
                <a:hueOff val="1560506"/>
                <a:satOff val="-1946"/>
                <a:lumOff val="458"/>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ro-RO" sz="2200" b="1" kern="1200" dirty="0" smtClean="0">
              <a:solidFill>
                <a:schemeClr val="bg1"/>
              </a:solidFill>
            </a:rPr>
            <a:t>Năng lực  công cụ</a:t>
          </a:r>
          <a:r>
            <a:rPr lang="ro-RO" sz="2200" kern="1200" dirty="0" smtClean="0">
              <a:solidFill>
                <a:schemeClr val="bg1"/>
              </a:solidFill>
            </a:rPr>
            <a:t> </a:t>
          </a:r>
          <a:endParaRPr lang="ro-RO" sz="2200" kern="1200" dirty="0">
            <a:solidFill>
              <a:schemeClr val="bg1"/>
            </a:solidFill>
          </a:endParaRPr>
        </a:p>
      </dsp:txBody>
      <dsp:txXfrm rot="-5400000">
        <a:off x="4756843" y="952420"/>
        <a:ext cx="1463641" cy="1463641"/>
      </dsp:txXfrm>
    </dsp:sp>
    <dsp:sp modelId="{43978C51-CC1C-614E-929D-A3E86D4AC79E}">
      <dsp:nvSpPr>
        <dsp:cNvPr id="0" name=""/>
        <dsp:cNvSpPr/>
      </dsp:nvSpPr>
      <dsp:spPr>
        <a:xfrm rot="10800000">
          <a:off x="4756843" y="2497821"/>
          <a:ext cx="2069901" cy="2069901"/>
        </a:xfrm>
        <a:prstGeom prst="pieWedge">
          <a:avLst/>
        </a:prstGeom>
        <a:gradFill rotWithShape="0">
          <a:gsLst>
            <a:gs pos="0">
              <a:schemeClr val="accent2">
                <a:hueOff val="3121013"/>
                <a:satOff val="-3893"/>
                <a:lumOff val="915"/>
                <a:alphaOff val="0"/>
                <a:tint val="100000"/>
                <a:shade val="100000"/>
                <a:satMod val="130000"/>
              </a:schemeClr>
            </a:gs>
            <a:gs pos="100000">
              <a:schemeClr val="accent2">
                <a:hueOff val="3121013"/>
                <a:satOff val="-3893"/>
                <a:lumOff val="91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ro-RO" sz="2200" b="1" kern="1200" dirty="0" smtClean="0">
              <a:solidFill>
                <a:srgbClr val="0000FF"/>
              </a:solidFill>
            </a:rPr>
            <a:t>Năng lực chung sống</a:t>
          </a:r>
          <a:r>
            <a:rPr lang="ro-RO" sz="2200" kern="1200" dirty="0" smtClean="0">
              <a:solidFill>
                <a:srgbClr val="0000FF"/>
              </a:solidFill>
            </a:rPr>
            <a:t> </a:t>
          </a:r>
          <a:endParaRPr lang="ro-RO" sz="2200" kern="1200" dirty="0">
            <a:solidFill>
              <a:srgbClr val="0000FF"/>
            </a:solidFill>
          </a:endParaRPr>
        </a:p>
      </dsp:txBody>
      <dsp:txXfrm rot="10800000">
        <a:off x="4756843" y="2497821"/>
        <a:ext cx="1463641" cy="1463641"/>
      </dsp:txXfrm>
    </dsp:sp>
    <dsp:sp modelId="{DBEB8597-DDA5-3546-A98D-4A4D6BA324A5}">
      <dsp:nvSpPr>
        <dsp:cNvPr id="0" name=""/>
        <dsp:cNvSpPr/>
      </dsp:nvSpPr>
      <dsp:spPr>
        <a:xfrm rot="16200000">
          <a:off x="2591334" y="2497821"/>
          <a:ext cx="2069901" cy="2069901"/>
        </a:xfrm>
        <a:prstGeom prst="pieWedge">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ctr" anchorCtr="0">
          <a:noAutofit/>
        </a:bodyPr>
        <a:lstStyle/>
        <a:p>
          <a:pPr lvl="0" algn="ctr" defTabSz="977900" rtl="0">
            <a:lnSpc>
              <a:spcPct val="90000"/>
            </a:lnSpc>
            <a:spcBef>
              <a:spcPct val="0"/>
            </a:spcBef>
            <a:spcAft>
              <a:spcPct val="35000"/>
            </a:spcAft>
          </a:pPr>
          <a:r>
            <a:rPr lang="ro-RO" sz="2200" b="1" kern="1200" dirty="0" smtClean="0">
              <a:solidFill>
                <a:srgbClr val="008000"/>
              </a:solidFill>
            </a:rPr>
            <a:t>Năng lực phát triển bản thân</a:t>
          </a:r>
          <a:r>
            <a:rPr lang="ro-RO" sz="2200" kern="1200" dirty="0" smtClean="0">
              <a:solidFill>
                <a:srgbClr val="008000"/>
              </a:solidFill>
            </a:rPr>
            <a:t> </a:t>
          </a:r>
          <a:endParaRPr lang="ro-RO" sz="2200" kern="1200" dirty="0">
            <a:solidFill>
              <a:srgbClr val="008000"/>
            </a:solidFill>
          </a:endParaRPr>
        </a:p>
      </dsp:txBody>
      <dsp:txXfrm rot="5400000">
        <a:off x="3197594" y="2497821"/>
        <a:ext cx="1463641" cy="1463641"/>
      </dsp:txXfrm>
    </dsp:sp>
    <dsp:sp modelId="{701396B3-45FA-2240-9BDB-3514197A8392}">
      <dsp:nvSpPr>
        <dsp:cNvPr id="0" name=""/>
        <dsp:cNvSpPr/>
      </dsp:nvSpPr>
      <dsp:spPr>
        <a:xfrm>
          <a:off x="4351706" y="2019783"/>
          <a:ext cx="714665" cy="621448"/>
        </a:xfrm>
        <a:prstGeom prst="circularArrow">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DC973BD8-0C73-2E4E-89D5-89926619B472}">
      <dsp:nvSpPr>
        <dsp:cNvPr id="0" name=""/>
        <dsp:cNvSpPr/>
      </dsp:nvSpPr>
      <dsp:spPr>
        <a:xfrm rot="10800000">
          <a:off x="4351706" y="2258802"/>
          <a:ext cx="714665" cy="621448"/>
        </a:xfrm>
        <a:prstGeom prst="circularArrow">
          <a:avLst/>
        </a:prstGeom>
        <a:gradFill rotWithShape="0">
          <a:gsLst>
            <a:gs pos="0">
              <a:schemeClr val="accent2">
                <a:tint val="40000"/>
                <a:hueOff val="0"/>
                <a:satOff val="0"/>
                <a:lumOff val="0"/>
                <a:alphaOff val="0"/>
                <a:tint val="100000"/>
                <a:shade val="100000"/>
                <a:satMod val="130000"/>
              </a:schemeClr>
            </a:gs>
            <a:gs pos="100000">
              <a:schemeClr val="accent2">
                <a:tint val="4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233C83-6A0D-413B-A4AD-48F3D7AAF62F}">
      <dsp:nvSpPr>
        <dsp:cNvPr id="0" name=""/>
        <dsp:cNvSpPr/>
      </dsp:nvSpPr>
      <dsp:spPr>
        <a:xfrm>
          <a:off x="3670" y="2272"/>
          <a:ext cx="9136659" cy="677773"/>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ro-RO" sz="4800" kern="1200" dirty="0" smtClean="0"/>
            <a:t>Năng lực đặc thù</a:t>
          </a:r>
          <a:endParaRPr lang="ro-RO" sz="4800" kern="1200" dirty="0"/>
        </a:p>
      </dsp:txBody>
      <dsp:txXfrm>
        <a:off x="23521" y="22123"/>
        <a:ext cx="9096957" cy="638071"/>
      </dsp:txXfrm>
    </dsp:sp>
    <dsp:sp modelId="{2A517774-9DD2-42A4-B8AE-A60E4664B806}">
      <dsp:nvSpPr>
        <dsp:cNvPr id="0" name=""/>
        <dsp:cNvSpPr/>
      </dsp:nvSpPr>
      <dsp:spPr>
        <a:xfrm>
          <a:off x="3670" y="1028589"/>
          <a:ext cx="1712267" cy="2197282"/>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hr-HR" sz="3200" kern="1200" dirty="0" smtClean="0"/>
            <a:t>NL </a:t>
          </a:r>
          <a:r>
            <a:rPr lang="en-US" sz="3200" kern="1200" dirty="0" err="1" smtClean="0"/>
            <a:t>hoạt</a:t>
          </a:r>
          <a:r>
            <a:rPr lang="en-US" sz="3200" kern="1200" dirty="0" smtClean="0"/>
            <a:t> </a:t>
          </a:r>
          <a:r>
            <a:rPr lang="en-US" sz="3200" kern="1200" dirty="0" err="1" smtClean="0"/>
            <a:t>động</a:t>
          </a:r>
          <a:r>
            <a:rPr lang="en-US" sz="3200" kern="1200" dirty="0" smtClean="0"/>
            <a:t> </a:t>
          </a:r>
          <a:r>
            <a:rPr lang="en-US" sz="3200" kern="1200" dirty="0" err="1" smtClean="0"/>
            <a:t>và</a:t>
          </a:r>
          <a:r>
            <a:rPr lang="en-US" sz="3200" kern="1200" dirty="0" smtClean="0"/>
            <a:t> </a:t>
          </a:r>
          <a:r>
            <a:rPr lang="hr-HR" sz="3200" kern="1200" dirty="0" smtClean="0"/>
            <a:t>tổ chức hoạt động</a:t>
          </a:r>
          <a:endParaRPr lang="hr-HR" sz="3200" kern="1200" dirty="0"/>
        </a:p>
      </dsp:txBody>
      <dsp:txXfrm>
        <a:off x="53821" y="1078740"/>
        <a:ext cx="1611965" cy="2096980"/>
      </dsp:txXfrm>
    </dsp:sp>
    <dsp:sp modelId="{3AA72B5A-393C-4646-9C3E-C15086762130}">
      <dsp:nvSpPr>
        <dsp:cNvPr id="0" name=""/>
        <dsp:cNvSpPr/>
      </dsp:nvSpPr>
      <dsp:spPr>
        <a:xfrm>
          <a:off x="1859768" y="1028589"/>
          <a:ext cx="1712267" cy="2197282"/>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NL </a:t>
          </a:r>
          <a:r>
            <a:rPr lang="en-US" sz="2800" kern="1200" dirty="0" err="1" smtClean="0"/>
            <a:t>tích</a:t>
          </a:r>
          <a:r>
            <a:rPr lang="en-US" sz="2800" kern="1200" dirty="0" smtClean="0"/>
            <a:t> </a:t>
          </a:r>
          <a:r>
            <a:rPr lang="en-US" sz="2800" kern="1200" dirty="0" err="1" smtClean="0"/>
            <a:t>cực</a:t>
          </a:r>
          <a:r>
            <a:rPr lang="en-US" sz="2800" kern="1200" dirty="0" smtClean="0"/>
            <a:t> </a:t>
          </a:r>
          <a:r>
            <a:rPr lang="en-US" sz="2800" kern="1200" dirty="0" err="1" smtClean="0"/>
            <a:t>hóa</a:t>
          </a:r>
          <a:r>
            <a:rPr lang="en-US" sz="2800" kern="1200" dirty="0" smtClean="0"/>
            <a:t> </a:t>
          </a:r>
          <a:r>
            <a:rPr lang="en-US" sz="2800" kern="1200" dirty="0" err="1" smtClean="0"/>
            <a:t>và</a:t>
          </a:r>
          <a:r>
            <a:rPr lang="en-US" sz="2800" kern="1200" dirty="0" smtClean="0"/>
            <a:t> </a:t>
          </a:r>
          <a:r>
            <a:rPr lang="en-US" sz="2800" kern="1200" dirty="0" err="1" smtClean="0"/>
            <a:t>tự</a:t>
          </a:r>
          <a:r>
            <a:rPr lang="en-US" sz="2800" kern="1200" dirty="0" smtClean="0"/>
            <a:t> </a:t>
          </a:r>
          <a:r>
            <a:rPr lang="en-US" sz="2800" kern="1200" dirty="0" err="1" smtClean="0"/>
            <a:t>nhận</a:t>
          </a:r>
          <a:r>
            <a:rPr lang="en-US" sz="2800" kern="1200" dirty="0" smtClean="0"/>
            <a:t> </a:t>
          </a:r>
          <a:r>
            <a:rPr lang="en-US" sz="2800" kern="1200" dirty="0" err="1" smtClean="0"/>
            <a:t>thức</a:t>
          </a:r>
          <a:endParaRPr lang="en-US" sz="2800" kern="1200" dirty="0"/>
        </a:p>
      </dsp:txBody>
      <dsp:txXfrm>
        <a:off x="1909919" y="1078740"/>
        <a:ext cx="1611965" cy="2096980"/>
      </dsp:txXfrm>
    </dsp:sp>
    <dsp:sp modelId="{9CBE60A5-191C-47FA-BDB3-9B71F67EF663}">
      <dsp:nvSpPr>
        <dsp:cNvPr id="0" name=""/>
        <dsp:cNvSpPr/>
      </dsp:nvSpPr>
      <dsp:spPr>
        <a:xfrm>
          <a:off x="3715866" y="1028589"/>
          <a:ext cx="1712267" cy="2197282"/>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sk-SK" sz="2800" kern="1200" smtClean="0"/>
            <a:t>NL tổ chức và quản lý cuộc sống</a:t>
          </a:r>
          <a:endParaRPr lang="sk-SK" sz="2800" kern="1200" dirty="0"/>
        </a:p>
      </dsp:txBody>
      <dsp:txXfrm>
        <a:off x="3766017" y="1078740"/>
        <a:ext cx="1611965" cy="2096980"/>
      </dsp:txXfrm>
    </dsp:sp>
    <dsp:sp modelId="{D4D0735A-B999-4BEA-A0F5-682CCB255105}">
      <dsp:nvSpPr>
        <dsp:cNvPr id="0" name=""/>
        <dsp:cNvSpPr/>
      </dsp:nvSpPr>
      <dsp:spPr>
        <a:xfrm>
          <a:off x="5571964" y="1028589"/>
          <a:ext cx="1712267" cy="2197282"/>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sk-SK" sz="2800" kern="1200" smtClean="0"/>
            <a:t>NL khám phá và sáng tạo</a:t>
          </a:r>
          <a:endParaRPr lang="sk-SK" sz="2800" kern="1200" dirty="0"/>
        </a:p>
      </dsp:txBody>
      <dsp:txXfrm>
        <a:off x="5622115" y="1078740"/>
        <a:ext cx="1611965" cy="2096980"/>
      </dsp:txXfrm>
    </dsp:sp>
    <dsp:sp modelId="{E8AF04B3-C977-4DD6-872C-736BE2433330}">
      <dsp:nvSpPr>
        <dsp:cNvPr id="0" name=""/>
        <dsp:cNvSpPr/>
      </dsp:nvSpPr>
      <dsp:spPr>
        <a:xfrm>
          <a:off x="7428062" y="1028589"/>
          <a:ext cx="1712267" cy="2197282"/>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hr-HR" sz="2800" kern="1200" smtClean="0"/>
            <a:t>NL định hướng nghề nghiệp</a:t>
          </a:r>
          <a:endParaRPr lang="hr-HR" sz="2800" kern="1200" dirty="0"/>
        </a:p>
      </dsp:txBody>
      <dsp:txXfrm>
        <a:off x="7478213" y="1078740"/>
        <a:ext cx="1611965" cy="20969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E7F2F7-93EE-3B49-B12F-1A9416A72D0F}">
      <dsp:nvSpPr>
        <dsp:cNvPr id="0" name=""/>
        <dsp:cNvSpPr/>
      </dsp:nvSpPr>
      <dsp:spPr>
        <a:xfrm>
          <a:off x="1040512" y="1753"/>
          <a:ext cx="1781188" cy="1781188"/>
        </a:xfrm>
        <a:prstGeom prst="ellipse">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cs-CZ" sz="2100" kern="1200" dirty="0" smtClean="0">
              <a:solidFill>
                <a:schemeClr val="tx1"/>
              </a:solidFill>
            </a:rPr>
            <a:t>HĐ </a:t>
          </a:r>
          <a:r>
            <a:rPr lang="cs-CZ" sz="2100" kern="1200" dirty="0" err="1" smtClean="0">
              <a:solidFill>
                <a:schemeClr val="tx1"/>
              </a:solidFill>
            </a:rPr>
            <a:t>Giáo</a:t>
          </a:r>
          <a:r>
            <a:rPr lang="cs-CZ" sz="2100" kern="1200" dirty="0" smtClean="0">
              <a:solidFill>
                <a:schemeClr val="tx1"/>
              </a:solidFill>
            </a:rPr>
            <a:t> </a:t>
          </a:r>
          <a:r>
            <a:rPr lang="cs-CZ" sz="2100" kern="1200" dirty="0" err="1" smtClean="0">
              <a:solidFill>
                <a:schemeClr val="tx1"/>
              </a:solidFill>
            </a:rPr>
            <a:t>dục</a:t>
          </a:r>
          <a:r>
            <a:rPr lang="cs-CZ" sz="2100" kern="1200" dirty="0" smtClean="0">
              <a:solidFill>
                <a:schemeClr val="tx1"/>
              </a:solidFill>
            </a:rPr>
            <a:t> (</a:t>
          </a:r>
          <a:r>
            <a:rPr lang="cs-CZ" sz="2100" kern="1200" dirty="0" err="1" smtClean="0">
              <a:solidFill>
                <a:schemeClr val="tx1"/>
              </a:solidFill>
            </a:rPr>
            <a:t>nghĩa</a:t>
          </a:r>
          <a:r>
            <a:rPr lang="cs-CZ" sz="2100" kern="1200" dirty="0" smtClean="0">
              <a:solidFill>
                <a:schemeClr val="tx1"/>
              </a:solidFill>
            </a:rPr>
            <a:t> </a:t>
          </a:r>
          <a:r>
            <a:rPr lang="cs-CZ" sz="2100" kern="1200" dirty="0" err="1" smtClean="0">
              <a:solidFill>
                <a:schemeClr val="tx1"/>
              </a:solidFill>
            </a:rPr>
            <a:t>hẹp</a:t>
          </a:r>
          <a:r>
            <a:rPr lang="cs-CZ" sz="2100" kern="1200" dirty="0" smtClean="0">
              <a:solidFill>
                <a:schemeClr val="tx1"/>
              </a:solidFill>
            </a:rPr>
            <a:t>, </a:t>
          </a:r>
          <a:r>
            <a:rPr lang="cs-CZ" sz="2100" kern="1200" dirty="0" err="1" smtClean="0">
              <a:solidFill>
                <a:schemeClr val="tx1"/>
              </a:solidFill>
            </a:rPr>
            <a:t>bộ</a:t>
          </a:r>
          <a:r>
            <a:rPr lang="cs-CZ" sz="2100" kern="1200" dirty="0" smtClean="0">
              <a:solidFill>
                <a:schemeClr val="tx1"/>
              </a:solidFill>
            </a:rPr>
            <a:t> </a:t>
          </a:r>
          <a:r>
            <a:rPr lang="cs-CZ" sz="2100" kern="1200" dirty="0" err="1" smtClean="0">
              <a:solidFill>
                <a:schemeClr val="tx1"/>
              </a:solidFill>
            </a:rPr>
            <a:t>phận</a:t>
          </a:r>
          <a:r>
            <a:rPr lang="cs-CZ" sz="2100" kern="1200" dirty="0" smtClean="0">
              <a:solidFill>
                <a:schemeClr val="tx1"/>
              </a:solidFill>
            </a:rPr>
            <a:t>)</a:t>
          </a:r>
          <a:endParaRPr lang="cs-CZ" sz="2100" kern="1200" dirty="0">
            <a:solidFill>
              <a:schemeClr val="tx1"/>
            </a:solidFill>
          </a:endParaRPr>
        </a:p>
      </dsp:txBody>
      <dsp:txXfrm>
        <a:off x="1301361" y="262602"/>
        <a:ext cx="1259490" cy="1259490"/>
      </dsp:txXfrm>
    </dsp:sp>
    <dsp:sp modelId="{75492067-A9F1-3244-9BBB-D54C1A7A2A5C}">
      <dsp:nvSpPr>
        <dsp:cNvPr id="0" name=""/>
        <dsp:cNvSpPr/>
      </dsp:nvSpPr>
      <dsp:spPr>
        <a:xfrm>
          <a:off x="1414561" y="1927573"/>
          <a:ext cx="1033089" cy="1033089"/>
        </a:xfrm>
        <a:prstGeom prst="mathPlus">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chemeClr val="tx1"/>
            </a:solidFill>
          </a:endParaRPr>
        </a:p>
      </dsp:txBody>
      <dsp:txXfrm>
        <a:off x="1551497" y="2322626"/>
        <a:ext cx="759217" cy="242983"/>
      </dsp:txXfrm>
    </dsp:sp>
    <dsp:sp modelId="{41115B60-D3B7-3A43-8891-C83515F21718}">
      <dsp:nvSpPr>
        <dsp:cNvPr id="0" name=""/>
        <dsp:cNvSpPr/>
      </dsp:nvSpPr>
      <dsp:spPr>
        <a:xfrm>
          <a:off x="1040512" y="3105295"/>
          <a:ext cx="1781188" cy="1781188"/>
        </a:xfrm>
        <a:prstGeom prst="ellipse">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2100" kern="1200" dirty="0" smtClean="0">
              <a:solidFill>
                <a:schemeClr val="tx1"/>
              </a:solidFill>
            </a:rPr>
            <a:t>HĐ </a:t>
          </a:r>
          <a:r>
            <a:rPr lang="en-US" sz="2100" kern="1200" dirty="0" err="1" smtClean="0">
              <a:solidFill>
                <a:schemeClr val="tx1"/>
              </a:solidFill>
            </a:rPr>
            <a:t>Dạy</a:t>
          </a:r>
          <a:r>
            <a:rPr lang="en-US" sz="2100" kern="1200" dirty="0" smtClean="0">
              <a:solidFill>
                <a:schemeClr val="tx1"/>
              </a:solidFill>
            </a:rPr>
            <a:t> </a:t>
          </a:r>
          <a:r>
            <a:rPr lang="en-US" sz="2100" kern="1200" dirty="0" err="1" smtClean="0">
              <a:solidFill>
                <a:schemeClr val="tx1"/>
              </a:solidFill>
            </a:rPr>
            <a:t>học</a:t>
          </a:r>
          <a:endParaRPr lang="en-US" sz="2100" kern="1200" dirty="0">
            <a:solidFill>
              <a:schemeClr val="tx1"/>
            </a:solidFill>
          </a:endParaRPr>
        </a:p>
      </dsp:txBody>
      <dsp:txXfrm>
        <a:off x="1301361" y="3366144"/>
        <a:ext cx="1259490" cy="1259490"/>
      </dsp:txXfrm>
    </dsp:sp>
    <dsp:sp modelId="{78DDAC7A-4922-794B-BAC6-C6FBEAAB8BA2}">
      <dsp:nvSpPr>
        <dsp:cNvPr id="0" name=""/>
        <dsp:cNvSpPr/>
      </dsp:nvSpPr>
      <dsp:spPr>
        <a:xfrm>
          <a:off x="3088878" y="2112817"/>
          <a:ext cx="566417" cy="662601"/>
        </a:xfrm>
        <a:prstGeom prst="rightArrow">
          <a:avLst>
            <a:gd name="adj1" fmla="val 60000"/>
            <a:gd name="adj2" fmla="val 5000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chemeClr val="tx1"/>
            </a:solidFill>
          </a:endParaRPr>
        </a:p>
      </dsp:txBody>
      <dsp:txXfrm>
        <a:off x="3088878" y="2245337"/>
        <a:ext cx="396492" cy="397561"/>
      </dsp:txXfrm>
    </dsp:sp>
    <dsp:sp modelId="{FF4AE054-1DCF-2A48-B305-B9CDEDC7C74D}">
      <dsp:nvSpPr>
        <dsp:cNvPr id="0" name=""/>
        <dsp:cNvSpPr/>
      </dsp:nvSpPr>
      <dsp:spPr>
        <a:xfrm>
          <a:off x="3890413" y="662930"/>
          <a:ext cx="3562376" cy="3562376"/>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rtl="0">
            <a:lnSpc>
              <a:spcPct val="90000"/>
            </a:lnSpc>
            <a:spcBef>
              <a:spcPct val="0"/>
            </a:spcBef>
            <a:spcAft>
              <a:spcPct val="35000"/>
            </a:spcAft>
          </a:pPr>
          <a:r>
            <a:rPr lang="pt-BR" sz="4300" kern="1200" smtClean="0">
              <a:solidFill>
                <a:schemeClr val="tx1"/>
              </a:solidFill>
            </a:rPr>
            <a:t>Giáo dục (nghĩa rộng, tổng quát)</a:t>
          </a:r>
          <a:endParaRPr lang="pt-BR" sz="4300" kern="1200">
            <a:solidFill>
              <a:schemeClr val="tx1"/>
            </a:solidFill>
          </a:endParaRPr>
        </a:p>
      </dsp:txBody>
      <dsp:txXfrm>
        <a:off x="4412111" y="1184628"/>
        <a:ext cx="2518980" cy="2518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BF0D76-11AF-B242-9785-9EFEF936C138}">
      <dsp:nvSpPr>
        <dsp:cNvPr id="0" name=""/>
        <dsp:cNvSpPr/>
      </dsp:nvSpPr>
      <dsp:spPr>
        <a:xfrm>
          <a:off x="2105888" y="691"/>
          <a:ext cx="4254256" cy="1119731"/>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dirty="0" err="1" smtClean="0"/>
            <a:t>Kinh</a:t>
          </a:r>
          <a:r>
            <a:rPr lang="en-US" sz="2400" b="1" kern="1200" dirty="0" smtClean="0"/>
            <a:t> </a:t>
          </a:r>
          <a:r>
            <a:rPr lang="en-US" sz="2400" b="1" kern="1200" dirty="0" err="1" smtClean="0"/>
            <a:t>nghiệm</a:t>
          </a:r>
          <a:r>
            <a:rPr lang="en-US" sz="2400" b="1" kern="1200" dirty="0" smtClean="0"/>
            <a:t> </a:t>
          </a:r>
          <a:r>
            <a:rPr lang="en-US" sz="2400" b="1" kern="1200" dirty="0" err="1" smtClean="0"/>
            <a:t>rời</a:t>
          </a:r>
          <a:r>
            <a:rPr lang="en-US" sz="2400" b="1" kern="1200" dirty="0" smtClean="0"/>
            <a:t> </a:t>
          </a:r>
          <a:r>
            <a:rPr lang="en-US" sz="2400" b="1" kern="1200" dirty="0" err="1" smtClean="0"/>
            <a:t>rạc</a:t>
          </a:r>
          <a:r>
            <a:rPr lang="en-US" sz="2400" b="1" kern="1200" dirty="0" smtClean="0"/>
            <a:t>, </a:t>
          </a:r>
          <a:r>
            <a:rPr lang="en-US" sz="2400" b="1" kern="1200" dirty="0" err="1" smtClean="0"/>
            <a:t>cụ</a:t>
          </a:r>
          <a:r>
            <a:rPr lang="en-US" sz="2400" b="1" kern="1200" dirty="0" smtClean="0"/>
            <a:t> </a:t>
          </a:r>
          <a:r>
            <a:rPr lang="en-US" sz="2400" b="1" kern="1200" dirty="0" err="1" smtClean="0"/>
            <a:t>thể</a:t>
          </a:r>
          <a:r>
            <a:rPr lang="en-US" sz="2400" b="1" kern="1200" dirty="0" smtClean="0"/>
            <a:t> (Concrete Experience)</a:t>
          </a:r>
          <a:r>
            <a:rPr lang="en-US" sz="2400" kern="1200" dirty="0" smtClean="0"/>
            <a:t> </a:t>
          </a:r>
          <a:endParaRPr lang="en-US" sz="2400" kern="1200" dirty="0"/>
        </a:p>
      </dsp:txBody>
      <dsp:txXfrm>
        <a:off x="2160549" y="55352"/>
        <a:ext cx="4144934" cy="1010409"/>
      </dsp:txXfrm>
    </dsp:sp>
    <dsp:sp modelId="{F1868ABC-3130-9946-8391-57E2966BAB4C}">
      <dsp:nvSpPr>
        <dsp:cNvPr id="0" name=""/>
        <dsp:cNvSpPr/>
      </dsp:nvSpPr>
      <dsp:spPr>
        <a:xfrm>
          <a:off x="2053896" y="891542"/>
          <a:ext cx="3696269" cy="3696269"/>
        </a:xfrm>
        <a:custGeom>
          <a:avLst/>
          <a:gdLst/>
          <a:ahLst/>
          <a:cxnLst/>
          <a:rect l="0" t="0" r="0" b="0"/>
          <a:pathLst>
            <a:path>
              <a:moveTo>
                <a:pt x="2747997" y="233870"/>
              </a:moveTo>
              <a:arcTo wR="1848134" hR="1848134" stAng="17948235" swAng="1903529"/>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98FFFE8-8302-4043-8D40-EE096ABAB767}">
      <dsp:nvSpPr>
        <dsp:cNvPr id="0" name=""/>
        <dsp:cNvSpPr/>
      </dsp:nvSpPr>
      <dsp:spPr>
        <a:xfrm>
          <a:off x="4786612" y="1848825"/>
          <a:ext cx="2589078" cy="1119731"/>
        </a:xfrm>
        <a:prstGeom prst="roundRect">
          <a:avLst/>
        </a:prstGeom>
        <a:gradFill rotWithShape="0">
          <a:gsLst>
            <a:gs pos="0">
              <a:schemeClr val="accent2">
                <a:hueOff val="1560506"/>
                <a:satOff val="-1946"/>
                <a:lumOff val="458"/>
                <a:alphaOff val="0"/>
                <a:tint val="50000"/>
                <a:satMod val="300000"/>
              </a:schemeClr>
            </a:gs>
            <a:gs pos="35000">
              <a:schemeClr val="accent2">
                <a:hueOff val="1560506"/>
                <a:satOff val="-1946"/>
                <a:lumOff val="458"/>
                <a:alphaOff val="0"/>
                <a:tint val="37000"/>
                <a:satMod val="300000"/>
              </a:schemeClr>
            </a:gs>
            <a:gs pos="100000">
              <a:schemeClr val="accent2">
                <a:hueOff val="1560506"/>
                <a:satOff val="-1946"/>
                <a:lumOff val="4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hu-HU" sz="2400" b="1" kern="1200" smtClean="0"/>
            <a:t>Quan sát và phản tỉnh (Reflective Observation)</a:t>
          </a:r>
          <a:r>
            <a:rPr lang="hu-HU" sz="2400" kern="1200" smtClean="0"/>
            <a:t> </a:t>
          </a:r>
          <a:endParaRPr lang="hu-HU" sz="2400" kern="1200" dirty="0"/>
        </a:p>
      </dsp:txBody>
      <dsp:txXfrm>
        <a:off x="4841273" y="1903486"/>
        <a:ext cx="2479756" cy="1010409"/>
      </dsp:txXfrm>
    </dsp:sp>
    <dsp:sp modelId="{392376AB-ABF9-C841-A0C4-90F6C5F6F0B5}">
      <dsp:nvSpPr>
        <dsp:cNvPr id="0" name=""/>
        <dsp:cNvSpPr/>
      </dsp:nvSpPr>
      <dsp:spPr>
        <a:xfrm>
          <a:off x="2053896" y="229571"/>
          <a:ext cx="3696269" cy="3696269"/>
        </a:xfrm>
        <a:custGeom>
          <a:avLst/>
          <a:gdLst/>
          <a:ahLst/>
          <a:cxnLst/>
          <a:rect l="0" t="0" r="0" b="0"/>
          <a:pathLst>
            <a:path>
              <a:moveTo>
                <a:pt x="3462398" y="2747997"/>
              </a:moveTo>
              <a:arcTo wR="1848134" hR="1848134" stAng="1748235" swAng="1903529"/>
            </a:path>
          </a:pathLst>
        </a:custGeom>
        <a:noFill/>
        <a:ln w="9525" cap="flat" cmpd="sng" algn="ctr">
          <a:solidFill>
            <a:schemeClr val="accent2">
              <a:hueOff val="1560506"/>
              <a:satOff val="-1946"/>
              <a:lumOff val="458"/>
              <a:alphaOff val="0"/>
            </a:schemeClr>
          </a:solidFill>
          <a:prstDash val="solid"/>
        </a:ln>
        <a:effectLst/>
      </dsp:spPr>
      <dsp:style>
        <a:lnRef idx="1">
          <a:scrgbClr r="0" g="0" b="0"/>
        </a:lnRef>
        <a:fillRef idx="0">
          <a:scrgbClr r="0" g="0" b="0"/>
        </a:fillRef>
        <a:effectRef idx="0">
          <a:scrgbClr r="0" g="0" b="0"/>
        </a:effectRef>
        <a:fontRef idx="minor"/>
      </dsp:style>
    </dsp:sp>
    <dsp:sp modelId="{C0AC2F10-3758-F142-9B39-746D10FFCF28}">
      <dsp:nvSpPr>
        <dsp:cNvPr id="0" name=""/>
        <dsp:cNvSpPr/>
      </dsp:nvSpPr>
      <dsp:spPr>
        <a:xfrm>
          <a:off x="2536287" y="3696960"/>
          <a:ext cx="3393458" cy="1119731"/>
        </a:xfrm>
        <a:prstGeom prst="roundRect">
          <a:avLst/>
        </a:prstGeom>
        <a:gradFill rotWithShape="0">
          <a:gsLst>
            <a:gs pos="0">
              <a:schemeClr val="accent2">
                <a:hueOff val="3121013"/>
                <a:satOff val="-3893"/>
                <a:lumOff val="915"/>
                <a:alphaOff val="0"/>
                <a:tint val="50000"/>
                <a:satMod val="300000"/>
              </a:schemeClr>
            </a:gs>
            <a:gs pos="35000">
              <a:schemeClr val="accent2">
                <a:hueOff val="3121013"/>
                <a:satOff val="-3893"/>
                <a:lumOff val="915"/>
                <a:alphaOff val="0"/>
                <a:tint val="37000"/>
                <a:satMod val="300000"/>
              </a:schemeClr>
            </a:gs>
            <a:gs pos="100000">
              <a:schemeClr val="accent2">
                <a:hueOff val="3121013"/>
                <a:satOff val="-3893"/>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b="1" kern="1200" smtClean="0"/>
            <a:t>Khái niệm hóa (Conceptualization)</a:t>
          </a:r>
          <a:r>
            <a:rPr lang="en-US" sz="2400" kern="1200" smtClean="0"/>
            <a:t> </a:t>
          </a:r>
          <a:endParaRPr lang="en-US" sz="2400" kern="1200" dirty="0"/>
        </a:p>
      </dsp:txBody>
      <dsp:txXfrm>
        <a:off x="2590948" y="3751621"/>
        <a:ext cx="3284136" cy="1010409"/>
      </dsp:txXfrm>
    </dsp:sp>
    <dsp:sp modelId="{00A7AC07-EC9A-7E4C-883F-826E3A93882A}">
      <dsp:nvSpPr>
        <dsp:cNvPr id="0" name=""/>
        <dsp:cNvSpPr/>
      </dsp:nvSpPr>
      <dsp:spPr>
        <a:xfrm>
          <a:off x="2715868" y="229571"/>
          <a:ext cx="3696269" cy="3696269"/>
        </a:xfrm>
        <a:custGeom>
          <a:avLst/>
          <a:gdLst/>
          <a:ahLst/>
          <a:cxnLst/>
          <a:rect l="0" t="0" r="0" b="0"/>
          <a:pathLst>
            <a:path>
              <a:moveTo>
                <a:pt x="948271" y="3462398"/>
              </a:moveTo>
              <a:arcTo wR="1848134" hR="1848134" stAng="7148235" swAng="1903529"/>
            </a:path>
          </a:pathLst>
        </a:custGeom>
        <a:noFill/>
        <a:ln w="9525" cap="flat" cmpd="sng" algn="ctr">
          <a:solidFill>
            <a:schemeClr val="accent2">
              <a:hueOff val="3121013"/>
              <a:satOff val="-3893"/>
              <a:lumOff val="915"/>
              <a:alphaOff val="0"/>
            </a:schemeClr>
          </a:solidFill>
          <a:prstDash val="solid"/>
        </a:ln>
        <a:effectLst/>
      </dsp:spPr>
      <dsp:style>
        <a:lnRef idx="1">
          <a:scrgbClr r="0" g="0" b="0"/>
        </a:lnRef>
        <a:fillRef idx="0">
          <a:scrgbClr r="0" g="0" b="0"/>
        </a:fillRef>
        <a:effectRef idx="0">
          <a:scrgbClr r="0" g="0" b="0"/>
        </a:effectRef>
        <a:fontRef idx="minor"/>
      </dsp:style>
    </dsp:sp>
    <dsp:sp modelId="{6C3E41C2-A0D0-8B4A-985E-559EB602322B}">
      <dsp:nvSpPr>
        <dsp:cNvPr id="0" name=""/>
        <dsp:cNvSpPr/>
      </dsp:nvSpPr>
      <dsp:spPr>
        <a:xfrm>
          <a:off x="984537" y="1848825"/>
          <a:ext cx="2800690" cy="1119731"/>
        </a:xfrm>
        <a:prstGeom prst="round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cs-CZ" sz="2400" b="1" kern="1200" smtClean="0"/>
            <a:t>Thử nghiệm tích cực (Active Experimentation)</a:t>
          </a:r>
          <a:endParaRPr lang="cs-CZ" sz="2400" kern="1200" dirty="0"/>
        </a:p>
      </dsp:txBody>
      <dsp:txXfrm>
        <a:off x="1039198" y="1903486"/>
        <a:ext cx="2691368" cy="1010409"/>
      </dsp:txXfrm>
    </dsp:sp>
    <dsp:sp modelId="{BEEEA3C2-8505-A24F-9995-1194D94F25D0}">
      <dsp:nvSpPr>
        <dsp:cNvPr id="0" name=""/>
        <dsp:cNvSpPr/>
      </dsp:nvSpPr>
      <dsp:spPr>
        <a:xfrm>
          <a:off x="2715868" y="891542"/>
          <a:ext cx="3696269" cy="3696269"/>
        </a:xfrm>
        <a:custGeom>
          <a:avLst/>
          <a:gdLst/>
          <a:ahLst/>
          <a:cxnLst/>
          <a:rect l="0" t="0" r="0" b="0"/>
          <a:pathLst>
            <a:path>
              <a:moveTo>
                <a:pt x="233870" y="948271"/>
              </a:moveTo>
              <a:arcTo wR="1848134" hR="1848134" stAng="12548235" swAng="1903529"/>
            </a:path>
          </a:pathLst>
        </a:custGeom>
        <a:noFill/>
        <a:ln w="9525" cap="flat" cmpd="sng" algn="ctr">
          <a:solidFill>
            <a:schemeClr val="accent2">
              <a:hueOff val="4681519"/>
              <a:satOff val="-5839"/>
              <a:lumOff val="1373"/>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3C045-FB1F-944D-A5E6-C2479AE2B15F}">
      <dsp:nvSpPr>
        <dsp:cNvPr id="0" name=""/>
        <dsp:cNvSpPr/>
      </dsp:nvSpPr>
      <dsp:spPr>
        <a:xfrm>
          <a:off x="2706315" y="283808"/>
          <a:ext cx="3251200" cy="3251200"/>
        </a:xfrm>
        <a:prstGeom prst="ellipse">
          <a:avLst/>
        </a:prstGeom>
        <a:gradFill rotWithShape="0">
          <a:gsLst>
            <a:gs pos="0">
              <a:schemeClr val="accent2">
                <a:alpha val="50000"/>
                <a:hueOff val="0"/>
                <a:satOff val="0"/>
                <a:lumOff val="0"/>
                <a:alphaOff val="0"/>
                <a:tint val="50000"/>
                <a:satMod val="300000"/>
              </a:schemeClr>
            </a:gs>
            <a:gs pos="35000">
              <a:schemeClr val="accent2">
                <a:alpha val="50000"/>
                <a:hueOff val="0"/>
                <a:satOff val="0"/>
                <a:lumOff val="0"/>
                <a:alphaOff val="0"/>
                <a:tint val="37000"/>
                <a:satMod val="300000"/>
              </a:schemeClr>
            </a:gs>
            <a:gs pos="100000">
              <a:schemeClr val="accent2">
                <a:alpha val="50000"/>
                <a:hueOff val="0"/>
                <a:satOff val="0"/>
                <a:lumOff val="0"/>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rtl="0">
            <a:lnSpc>
              <a:spcPct val="90000"/>
            </a:lnSpc>
            <a:spcBef>
              <a:spcPct val="0"/>
            </a:spcBef>
            <a:spcAft>
              <a:spcPct val="35000"/>
            </a:spcAft>
          </a:pPr>
          <a:r>
            <a:rPr lang="en-US" sz="2600" kern="1200" dirty="0" err="1" smtClean="0"/>
            <a:t>Thực</a:t>
          </a:r>
          <a:r>
            <a:rPr lang="en-US" sz="2600" kern="1200" dirty="0" smtClean="0"/>
            <a:t> </a:t>
          </a:r>
          <a:r>
            <a:rPr lang="en-US" sz="2600" kern="1200" dirty="0" err="1" smtClean="0"/>
            <a:t>Hành</a:t>
          </a:r>
          <a:r>
            <a:rPr lang="en-US" sz="2600" kern="1200" dirty="0" smtClean="0"/>
            <a:t> (Practicum)</a:t>
          </a:r>
          <a:endParaRPr lang="en-US" sz="2600" kern="1200" dirty="0"/>
        </a:p>
      </dsp:txBody>
      <dsp:txXfrm>
        <a:off x="3139808" y="852768"/>
        <a:ext cx="2384213" cy="1463040"/>
      </dsp:txXfrm>
    </dsp:sp>
    <dsp:sp modelId="{7A4C2648-4B2E-9842-9863-B2D786B1E12B}">
      <dsp:nvSpPr>
        <dsp:cNvPr id="0" name=""/>
        <dsp:cNvSpPr/>
      </dsp:nvSpPr>
      <dsp:spPr>
        <a:xfrm>
          <a:off x="4087988" y="2027914"/>
          <a:ext cx="3251200" cy="3251200"/>
        </a:xfrm>
        <a:prstGeom prst="ellipse">
          <a:avLst/>
        </a:prstGeom>
        <a:gradFill rotWithShape="0">
          <a:gsLst>
            <a:gs pos="0">
              <a:schemeClr val="accent2">
                <a:alpha val="50000"/>
                <a:hueOff val="2340759"/>
                <a:satOff val="-2919"/>
                <a:lumOff val="686"/>
                <a:alphaOff val="0"/>
                <a:tint val="50000"/>
                <a:satMod val="300000"/>
              </a:schemeClr>
            </a:gs>
            <a:gs pos="35000">
              <a:schemeClr val="accent2">
                <a:alpha val="50000"/>
                <a:hueOff val="2340759"/>
                <a:satOff val="-2919"/>
                <a:lumOff val="686"/>
                <a:alphaOff val="0"/>
                <a:tint val="37000"/>
                <a:satMod val="300000"/>
              </a:schemeClr>
            </a:gs>
            <a:gs pos="100000">
              <a:schemeClr val="accent2">
                <a:alpha val="50000"/>
                <a:hueOff val="2340759"/>
                <a:satOff val="-2919"/>
                <a:lumOff val="686"/>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rtl="0">
            <a:lnSpc>
              <a:spcPct val="90000"/>
            </a:lnSpc>
            <a:spcBef>
              <a:spcPct val="0"/>
            </a:spcBef>
            <a:spcAft>
              <a:spcPct val="35000"/>
            </a:spcAft>
          </a:pPr>
          <a:r>
            <a:rPr lang="fr-FR" sz="2600" kern="1200" dirty="0" smtClean="0"/>
            <a:t>     </a:t>
          </a:r>
          <a:r>
            <a:rPr lang="fr-FR" sz="2600" kern="1200" dirty="0" err="1" smtClean="0"/>
            <a:t>Thực</a:t>
          </a:r>
          <a:r>
            <a:rPr lang="fr-FR" sz="2600" kern="1200" dirty="0" smtClean="0"/>
            <a:t> </a:t>
          </a:r>
          <a:r>
            <a:rPr lang="fr-FR" sz="2600" kern="1200" dirty="0" err="1" smtClean="0"/>
            <a:t>tập</a:t>
          </a:r>
          <a:r>
            <a:rPr lang="fr-FR" sz="2600" kern="1200" dirty="0" smtClean="0"/>
            <a:t> (</a:t>
          </a:r>
          <a:r>
            <a:rPr lang="fr-FR" sz="2600" kern="1200" dirty="0" err="1" smtClean="0"/>
            <a:t>Doing</a:t>
          </a:r>
          <a:r>
            <a:rPr lang="fr-FR" sz="2600" kern="1200" dirty="0" smtClean="0"/>
            <a:t>)</a:t>
          </a:r>
          <a:endParaRPr lang="fr-FR" sz="2600" kern="1200" dirty="0"/>
        </a:p>
      </dsp:txBody>
      <dsp:txXfrm>
        <a:off x="5082313" y="2867807"/>
        <a:ext cx="1950720" cy="1788160"/>
      </dsp:txXfrm>
    </dsp:sp>
    <dsp:sp modelId="{8F5ED133-35D3-0A43-9F43-91489D9DB706}">
      <dsp:nvSpPr>
        <dsp:cNvPr id="0" name=""/>
        <dsp:cNvSpPr/>
      </dsp:nvSpPr>
      <dsp:spPr>
        <a:xfrm>
          <a:off x="1759912" y="1911684"/>
          <a:ext cx="3304584" cy="3501932"/>
        </a:xfrm>
        <a:prstGeom prst="ellipse">
          <a:avLst/>
        </a:prstGeom>
        <a:gradFill rotWithShape="0">
          <a:gsLst>
            <a:gs pos="0">
              <a:schemeClr val="accent2">
                <a:alpha val="50000"/>
                <a:hueOff val="4681519"/>
                <a:satOff val="-5839"/>
                <a:lumOff val="1373"/>
                <a:alphaOff val="0"/>
                <a:tint val="50000"/>
                <a:satMod val="300000"/>
              </a:schemeClr>
            </a:gs>
            <a:gs pos="35000">
              <a:schemeClr val="accent2">
                <a:alpha val="50000"/>
                <a:hueOff val="4681519"/>
                <a:satOff val="-5839"/>
                <a:lumOff val="1373"/>
                <a:alphaOff val="0"/>
                <a:tint val="37000"/>
                <a:satMod val="300000"/>
              </a:schemeClr>
            </a:gs>
            <a:gs pos="100000">
              <a:schemeClr val="accent2">
                <a:alpha val="50000"/>
                <a:hueOff val="4681519"/>
                <a:satOff val="-5839"/>
                <a:lumOff val="1373"/>
                <a:alphaOff val="0"/>
                <a:tint val="15000"/>
                <a:satMod val="350000"/>
              </a:schemeClr>
            </a:gs>
          </a:gsLst>
          <a:lin ang="16200000" scaled="1"/>
        </a:gradFill>
        <a:ln>
          <a:noFill/>
        </a:ln>
        <a:effectLst/>
        <a:scene3d>
          <a:camera prst="orthographicFront"/>
          <a:lightRig rig="flat" dir="t"/>
        </a:scene3d>
        <a:sp3d prstMaterial="dkEdge">
          <a:bevelT w="8200" h="38100"/>
        </a:sp3d>
      </dsp:spPr>
      <dsp:style>
        <a:lnRef idx="0">
          <a:scrgbClr r="0" g="0" b="0"/>
        </a:lnRef>
        <a:fillRef idx="2">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155700" rtl="0">
            <a:lnSpc>
              <a:spcPct val="90000"/>
            </a:lnSpc>
            <a:spcBef>
              <a:spcPct val="0"/>
            </a:spcBef>
            <a:spcAft>
              <a:spcPct val="35000"/>
            </a:spcAft>
          </a:pPr>
          <a:r>
            <a:rPr lang="es-ES_tradnl" sz="2600" kern="1200" dirty="0" err="1" smtClean="0"/>
            <a:t>Trải</a:t>
          </a:r>
          <a:r>
            <a:rPr lang="es-ES_tradnl" sz="2600" kern="1200" dirty="0" smtClean="0"/>
            <a:t> </a:t>
          </a:r>
          <a:r>
            <a:rPr lang="es-ES_tradnl" sz="2600" kern="1200" dirty="0" err="1" smtClean="0"/>
            <a:t>nghiệm</a:t>
          </a:r>
          <a:r>
            <a:rPr lang="es-ES_tradnl" sz="2600" kern="1200" dirty="0" smtClean="0"/>
            <a:t> (</a:t>
          </a:r>
          <a:r>
            <a:rPr lang="es-ES_tradnl" sz="2600" kern="1200" dirty="0" err="1" smtClean="0"/>
            <a:t>Experiencing</a:t>
          </a:r>
          <a:r>
            <a:rPr lang="es-ES_tradnl" sz="2600" kern="1200" dirty="0" smtClean="0"/>
            <a:t>)</a:t>
          </a:r>
          <a:endParaRPr lang="es-ES_tradnl" sz="2600" kern="1200" dirty="0"/>
        </a:p>
      </dsp:txBody>
      <dsp:txXfrm>
        <a:off x="2071094" y="2816350"/>
        <a:ext cx="1982750" cy="19260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BE7AA-3FE4-3240-9D50-2A091C1DB071}">
      <dsp:nvSpPr>
        <dsp:cNvPr id="0" name=""/>
        <dsp:cNvSpPr/>
      </dsp:nvSpPr>
      <dsp:spPr>
        <a:xfrm>
          <a:off x="2585426" y="0"/>
          <a:ext cx="5057949" cy="2116537"/>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33602" tIns="247650" rIns="247650" bIns="247650" numCol="1" spcCol="1270" anchor="ctr" anchorCtr="0">
          <a:noAutofit/>
        </a:bodyPr>
        <a:lstStyle/>
        <a:p>
          <a:pPr lvl="0" algn="l" defTabSz="2889250" rtl="0">
            <a:lnSpc>
              <a:spcPct val="90000"/>
            </a:lnSpc>
            <a:spcBef>
              <a:spcPct val="0"/>
            </a:spcBef>
            <a:spcAft>
              <a:spcPct val="35000"/>
            </a:spcAft>
          </a:pPr>
          <a:endParaRPr lang="hr-HR" sz="6500" kern="1200" dirty="0"/>
        </a:p>
      </dsp:txBody>
      <dsp:txXfrm>
        <a:off x="2585426" y="0"/>
        <a:ext cx="5057949" cy="2116537"/>
      </dsp:txXfrm>
    </dsp:sp>
    <dsp:sp modelId="{2B853B1A-8D4E-614F-9016-3F2CC419657A}">
      <dsp:nvSpPr>
        <dsp:cNvPr id="0" name=""/>
        <dsp:cNvSpPr/>
      </dsp:nvSpPr>
      <dsp:spPr>
        <a:xfrm>
          <a:off x="0" y="4"/>
          <a:ext cx="2438230" cy="2222364"/>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86622BD-F1F8-F745-ACC9-825C7E0FCE47}">
      <dsp:nvSpPr>
        <dsp:cNvPr id="0" name=""/>
        <dsp:cNvSpPr/>
      </dsp:nvSpPr>
      <dsp:spPr>
        <a:xfrm>
          <a:off x="2702963" y="3065862"/>
          <a:ext cx="4875622" cy="2116537"/>
        </a:xfrm>
        <a:prstGeom prst="rect">
          <a:avLst/>
        </a:prstGeom>
        <a:solidFill>
          <a:schemeClr val="lt1">
            <a:alpha val="4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433602" tIns="247650" rIns="247650" bIns="247650" numCol="1" spcCol="1270" anchor="ctr" anchorCtr="0">
          <a:noAutofit/>
        </a:bodyPr>
        <a:lstStyle/>
        <a:p>
          <a:pPr lvl="0" algn="l" defTabSz="2889250" rtl="0">
            <a:lnSpc>
              <a:spcPct val="90000"/>
            </a:lnSpc>
            <a:spcBef>
              <a:spcPct val="0"/>
            </a:spcBef>
            <a:spcAft>
              <a:spcPct val="35000"/>
            </a:spcAft>
          </a:pPr>
          <a:endParaRPr lang="en-US" sz="6500" kern="1200" dirty="0"/>
        </a:p>
      </dsp:txBody>
      <dsp:txXfrm>
        <a:off x="2702963" y="3065862"/>
        <a:ext cx="4875622" cy="2116537"/>
      </dsp:txXfrm>
    </dsp:sp>
    <dsp:sp modelId="{E9D28091-2F90-5940-9F26-FAF9C29601CD}">
      <dsp:nvSpPr>
        <dsp:cNvPr id="0" name=""/>
        <dsp:cNvSpPr/>
      </dsp:nvSpPr>
      <dsp:spPr>
        <a:xfrm>
          <a:off x="0" y="2726605"/>
          <a:ext cx="2361395" cy="2222364"/>
        </a:xfrm>
        <a:prstGeom prst="rect">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3661E-D3BC-CF4C-BD0C-A540761BBFA0}">
      <dsp:nvSpPr>
        <dsp:cNvPr id="0" name=""/>
        <dsp:cNvSpPr/>
      </dsp:nvSpPr>
      <dsp:spPr>
        <a:xfrm>
          <a:off x="0" y="0"/>
          <a:ext cx="8229600" cy="237895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ro-RO" sz="3000" kern="1200" smtClean="0"/>
            <a:t>Học từ trải nghiệm là quá trình học theo đó kiến thức, năng lực được tạo ra thông qua việc chuyển hóa kinh nghiệm (theo Kolb, 1984 [1]) </a:t>
          </a:r>
          <a:endParaRPr lang="ro-RO" sz="3000" kern="1200" dirty="0"/>
        </a:p>
      </dsp:txBody>
      <dsp:txXfrm>
        <a:off x="1883815" y="0"/>
        <a:ext cx="6345784" cy="2378950"/>
      </dsp:txXfrm>
    </dsp:sp>
    <dsp:sp modelId="{D24DFAC8-227B-7440-A6D3-A071108724DC}">
      <dsp:nvSpPr>
        <dsp:cNvPr id="0" name=""/>
        <dsp:cNvSpPr/>
      </dsp:nvSpPr>
      <dsp:spPr>
        <a:xfrm>
          <a:off x="237895" y="237895"/>
          <a:ext cx="1645920" cy="1903160"/>
        </a:xfrm>
        <a:prstGeom prst="roundRect">
          <a:avLst>
            <a:gd name="adj" fmla="val 10000"/>
          </a:avLst>
        </a:prstGeom>
        <a:blipFill rotWithShape="1">
          <a:blip xmlns:r="http://schemas.openxmlformats.org/officeDocument/2006/relationships" r:embed="rId1"/>
          <a:stretch>
            <a:fillRect/>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243931C9-D1E5-9945-81B2-3D75DA5970CC}">
      <dsp:nvSpPr>
        <dsp:cNvPr id="0" name=""/>
        <dsp:cNvSpPr/>
      </dsp:nvSpPr>
      <dsp:spPr>
        <a:xfrm>
          <a:off x="0" y="2616846"/>
          <a:ext cx="8229600" cy="237895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ro-RO" sz="3000" kern="1200" smtClean="0"/>
            <a:t>Học qua trải nghiệm giúp người học không những có được năng lực thực hiện mà còn có những trải nghiệm về cảm giác, cảm xúc, ý chí và nhiều trạng thái tâm lý khác... </a:t>
          </a:r>
          <a:endParaRPr lang="ro-RO" sz="3000" kern="1200" dirty="0"/>
        </a:p>
      </dsp:txBody>
      <dsp:txXfrm>
        <a:off x="1883815" y="2616846"/>
        <a:ext cx="6345784" cy="2378950"/>
      </dsp:txXfrm>
    </dsp:sp>
    <dsp:sp modelId="{91A74064-D6BD-FD40-9FB0-FDB814774060}">
      <dsp:nvSpPr>
        <dsp:cNvPr id="0" name=""/>
        <dsp:cNvSpPr/>
      </dsp:nvSpPr>
      <dsp:spPr>
        <a:xfrm>
          <a:off x="237895" y="2854741"/>
          <a:ext cx="1645920" cy="1903160"/>
        </a:xfrm>
        <a:prstGeom prst="roundRect">
          <a:avLst>
            <a:gd name="adj" fmla="val 10000"/>
          </a:avLst>
        </a:prstGeom>
        <a:blipFill rotWithShape="1">
          <a:blip xmlns:r="http://schemas.openxmlformats.org/officeDocument/2006/relationships" r:embed="rId2"/>
          <a:stretch>
            <a:fillRect/>
          </a:stretch>
        </a:blipFill>
        <a:ln w="9525"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ED0707-25D8-9C46-A011-70122F2362A2}">
      <dsp:nvSpPr>
        <dsp:cNvPr id="0" name=""/>
        <dsp:cNvSpPr/>
      </dsp:nvSpPr>
      <dsp:spPr>
        <a:xfrm>
          <a:off x="0" y="5003684"/>
          <a:ext cx="8229600" cy="787785"/>
        </a:xfrm>
        <a:prstGeom prst="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12928" tIns="312928" rIns="312928" bIns="312928" numCol="1" spcCol="1270" anchor="ctr" anchorCtr="0">
          <a:noAutofit/>
        </a:bodyPr>
        <a:lstStyle/>
        <a:p>
          <a:pPr lvl="0" algn="ctr" defTabSz="1955800" rtl="0">
            <a:lnSpc>
              <a:spcPct val="90000"/>
            </a:lnSpc>
            <a:spcBef>
              <a:spcPct val="0"/>
            </a:spcBef>
            <a:spcAft>
              <a:spcPct val="35000"/>
            </a:spcAft>
          </a:pPr>
          <a:r>
            <a:rPr lang="hu-HU" sz="4400" kern="1200" dirty="0" smtClean="0">
              <a:solidFill>
                <a:srgbClr val="FF0000"/>
              </a:solidFill>
            </a:rPr>
            <a:t>Trải nghiệm luôn gắn với sáng tạo</a:t>
          </a:r>
          <a:endParaRPr lang="hu-HU" sz="4400" kern="1200" dirty="0">
            <a:solidFill>
              <a:srgbClr val="FF0000"/>
            </a:solidFill>
          </a:endParaRPr>
        </a:p>
      </dsp:txBody>
      <dsp:txXfrm>
        <a:off x="0" y="5003684"/>
        <a:ext cx="8229600" cy="787785"/>
      </dsp:txXfrm>
    </dsp:sp>
    <dsp:sp modelId="{4EAB14EE-A377-7842-942F-7A13DC1EDD08}">
      <dsp:nvSpPr>
        <dsp:cNvPr id="0" name=""/>
        <dsp:cNvSpPr/>
      </dsp:nvSpPr>
      <dsp:spPr>
        <a:xfrm rot="10800000">
          <a:off x="0" y="3803886"/>
          <a:ext cx="8229600" cy="1211614"/>
        </a:xfrm>
        <a:prstGeom prst="upArrowCallout">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it-IT" sz="3200" kern="1200" dirty="0" smtClean="0"/>
            <a:t>Hoạt động càng phong phú, cảm xúc càng dồi dào là mảnh đất phì nhiêu cho sự sáng tạo.</a:t>
          </a:r>
          <a:endParaRPr lang="it-IT" sz="3200" kern="1200" dirty="0"/>
        </a:p>
      </dsp:txBody>
      <dsp:txXfrm rot="10800000">
        <a:off x="0" y="3803886"/>
        <a:ext cx="8229600" cy="787270"/>
      </dsp:txXfrm>
    </dsp:sp>
    <dsp:sp modelId="{888E956E-15A3-D842-A917-6B06C8D8574C}">
      <dsp:nvSpPr>
        <dsp:cNvPr id="0" name=""/>
        <dsp:cNvSpPr/>
      </dsp:nvSpPr>
      <dsp:spPr>
        <a:xfrm rot="10800000">
          <a:off x="0" y="1201451"/>
          <a:ext cx="8229600" cy="2614251"/>
        </a:xfrm>
        <a:prstGeom prst="upArrowCallout">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es-ES_tradnl" sz="3200" kern="1200" dirty="0" err="1" smtClean="0"/>
            <a:t>Sáng</a:t>
          </a:r>
          <a:r>
            <a:rPr lang="es-ES_tradnl" sz="3200" kern="1200" dirty="0" smtClean="0"/>
            <a:t> </a:t>
          </a:r>
          <a:r>
            <a:rPr lang="es-ES_tradnl" sz="3200" kern="1200" dirty="0" err="1" smtClean="0"/>
            <a:t>tạo</a:t>
          </a:r>
          <a:r>
            <a:rPr lang="es-ES_tradnl" sz="3200" kern="1200" dirty="0" smtClean="0"/>
            <a:t> </a:t>
          </a:r>
          <a:r>
            <a:rPr lang="es-ES_tradnl" sz="3200" kern="1200" dirty="0" err="1" smtClean="0"/>
            <a:t>về</a:t>
          </a:r>
          <a:r>
            <a:rPr lang="es-ES_tradnl" sz="3200" kern="1200" dirty="0" smtClean="0"/>
            <a:t> </a:t>
          </a:r>
          <a:r>
            <a:rPr lang="es-ES_tradnl" sz="3200" kern="1200" dirty="0" err="1" smtClean="0"/>
            <a:t>mặt</a:t>
          </a:r>
          <a:r>
            <a:rPr lang="es-ES_tradnl" sz="3200" kern="1200" dirty="0" smtClean="0"/>
            <a:t> </a:t>
          </a:r>
          <a:r>
            <a:rPr lang="es-ES_tradnl" sz="3200" kern="1200" dirty="0" err="1" smtClean="0"/>
            <a:t>phản</a:t>
          </a:r>
          <a:r>
            <a:rPr lang="es-ES_tradnl" sz="3200" kern="1200" dirty="0" smtClean="0"/>
            <a:t> </a:t>
          </a:r>
          <a:r>
            <a:rPr lang="es-ES_tradnl" sz="3200" kern="1200" dirty="0" err="1" smtClean="0"/>
            <a:t>ánh</a:t>
          </a:r>
          <a:r>
            <a:rPr lang="es-ES_tradnl" sz="3200" kern="1200" dirty="0" smtClean="0"/>
            <a:t> </a:t>
          </a:r>
          <a:r>
            <a:rPr lang="es-ES_tradnl" sz="3200" kern="1200" dirty="0" err="1" smtClean="0"/>
            <a:t>là</a:t>
          </a:r>
          <a:r>
            <a:rPr lang="es-ES_tradnl" sz="3200" kern="1200" dirty="0" smtClean="0"/>
            <a:t> </a:t>
          </a:r>
          <a:r>
            <a:rPr lang="es-ES_tradnl" sz="3200" kern="1200" dirty="0" err="1" smtClean="0"/>
            <a:t>tạo</a:t>
          </a:r>
          <a:r>
            <a:rPr lang="es-ES_tradnl" sz="3200" kern="1200" dirty="0" smtClean="0"/>
            <a:t> </a:t>
          </a:r>
          <a:r>
            <a:rPr lang="es-ES_tradnl" sz="3200" kern="1200" dirty="0" err="1" smtClean="0"/>
            <a:t>ra</a:t>
          </a:r>
          <a:r>
            <a:rPr lang="es-ES_tradnl" sz="3200" kern="1200" dirty="0" smtClean="0"/>
            <a:t> </a:t>
          </a:r>
          <a:r>
            <a:rPr lang="es-ES_tradnl" sz="3200" kern="1200" dirty="0" err="1" smtClean="0"/>
            <a:t>hình</a:t>
          </a:r>
          <a:r>
            <a:rPr lang="es-ES_tradnl" sz="3200" kern="1200" dirty="0" smtClean="0"/>
            <a:t> </a:t>
          </a:r>
          <a:r>
            <a:rPr lang="es-ES_tradnl" sz="3200" kern="1200" dirty="0" err="1" smtClean="0"/>
            <a:t>ảnh</a:t>
          </a:r>
          <a:r>
            <a:rPr lang="es-ES_tradnl" sz="3200" kern="1200" dirty="0" smtClean="0"/>
            <a:t> </a:t>
          </a:r>
          <a:r>
            <a:rPr lang="es-ES_tradnl" sz="3200" kern="1200" dirty="0" err="1" smtClean="0"/>
            <a:t>không</a:t>
          </a:r>
          <a:r>
            <a:rPr lang="es-ES_tradnl" sz="3200" kern="1200" dirty="0" smtClean="0"/>
            <a:t> </a:t>
          </a:r>
          <a:r>
            <a:rPr lang="es-ES_tradnl" sz="3200" kern="1200" dirty="0" err="1" smtClean="0"/>
            <a:t>hoàn</a:t>
          </a:r>
          <a:r>
            <a:rPr lang="es-ES_tradnl" sz="3200" kern="1200" dirty="0" smtClean="0"/>
            <a:t> </a:t>
          </a:r>
          <a:r>
            <a:rPr lang="es-ES_tradnl" sz="3200" kern="1200" dirty="0" err="1" smtClean="0"/>
            <a:t>toàn</a:t>
          </a:r>
          <a:r>
            <a:rPr lang="es-ES_tradnl" sz="3200" kern="1200" dirty="0" smtClean="0"/>
            <a:t> </a:t>
          </a:r>
          <a:r>
            <a:rPr lang="es-ES_tradnl" sz="3200" kern="1200" dirty="0" err="1" smtClean="0"/>
            <a:t>giống</a:t>
          </a:r>
          <a:r>
            <a:rPr lang="es-ES_tradnl" sz="3200" kern="1200" dirty="0" smtClean="0"/>
            <a:t> </a:t>
          </a:r>
          <a:r>
            <a:rPr lang="es-ES_tradnl" sz="3200" kern="1200" dirty="0" err="1" smtClean="0"/>
            <a:t>với</a:t>
          </a:r>
          <a:r>
            <a:rPr lang="es-ES_tradnl" sz="3200" kern="1200" dirty="0" smtClean="0"/>
            <a:t> </a:t>
          </a:r>
          <a:r>
            <a:rPr lang="es-ES_tradnl" sz="3200" kern="1200" dirty="0" err="1" smtClean="0"/>
            <a:t>sự</a:t>
          </a:r>
          <a:r>
            <a:rPr lang="es-ES_tradnl" sz="3200" kern="1200" dirty="0" smtClean="0"/>
            <a:t> </a:t>
          </a:r>
          <a:r>
            <a:rPr lang="es-ES_tradnl" sz="3200" kern="1200" dirty="0" err="1" smtClean="0"/>
            <a:t>tồn</a:t>
          </a:r>
          <a:r>
            <a:rPr lang="es-ES_tradnl" sz="3200" kern="1200" dirty="0" smtClean="0"/>
            <a:t> </a:t>
          </a:r>
          <a:r>
            <a:rPr lang="es-ES_tradnl" sz="3200" kern="1200" dirty="0" err="1" smtClean="0"/>
            <a:t>tại</a:t>
          </a:r>
          <a:r>
            <a:rPr lang="es-ES_tradnl" sz="3200" kern="1200" dirty="0" smtClean="0"/>
            <a:t> </a:t>
          </a:r>
          <a:r>
            <a:rPr lang="es-ES_tradnl" sz="3200" kern="1200" dirty="0" err="1" smtClean="0"/>
            <a:t>sẵn</a:t>
          </a:r>
          <a:r>
            <a:rPr lang="es-ES_tradnl" sz="3200" kern="1200" dirty="0" smtClean="0"/>
            <a:t> </a:t>
          </a:r>
          <a:r>
            <a:rPr lang="es-ES_tradnl" sz="3200" kern="1200" dirty="0" err="1" smtClean="0"/>
            <a:t>có</a:t>
          </a:r>
          <a:r>
            <a:rPr lang="es-ES_tradnl" sz="3200" kern="1200" dirty="0" smtClean="0"/>
            <a:t> </a:t>
          </a:r>
          <a:r>
            <a:rPr lang="es-ES_tradnl" sz="3200" kern="1200" dirty="0" err="1" smtClean="0"/>
            <a:t>trong</a:t>
          </a:r>
          <a:r>
            <a:rPr lang="es-ES_tradnl" sz="3200" kern="1200" dirty="0" smtClean="0"/>
            <a:t> </a:t>
          </a:r>
          <a:r>
            <a:rPr lang="es-ES_tradnl" sz="3200" kern="1200" dirty="0" err="1" smtClean="0"/>
            <a:t>hiện</a:t>
          </a:r>
          <a:r>
            <a:rPr lang="es-ES_tradnl" sz="3200" kern="1200" dirty="0" smtClean="0"/>
            <a:t> </a:t>
          </a:r>
          <a:r>
            <a:rPr lang="es-ES_tradnl" sz="3200" kern="1200" dirty="0" err="1" smtClean="0"/>
            <a:t>thực</a:t>
          </a:r>
          <a:r>
            <a:rPr lang="es-ES_tradnl" sz="3200" kern="1200" dirty="0" smtClean="0"/>
            <a:t> </a:t>
          </a:r>
          <a:r>
            <a:rPr lang="es-ES_tradnl" sz="3200" kern="1200" dirty="0" err="1" smtClean="0"/>
            <a:t>khách</a:t>
          </a:r>
          <a:r>
            <a:rPr lang="es-ES_tradnl" sz="3200" kern="1200" dirty="0" smtClean="0"/>
            <a:t> </a:t>
          </a:r>
          <a:r>
            <a:rPr lang="es-ES_tradnl" sz="3200" kern="1200" dirty="0" err="1" smtClean="0"/>
            <a:t>quan</a:t>
          </a:r>
          <a:r>
            <a:rPr lang="es-ES_tradnl" sz="3200" kern="1200" dirty="0" smtClean="0"/>
            <a:t>.</a:t>
          </a:r>
          <a:endParaRPr lang="es-ES_tradnl" sz="3200" kern="1200" dirty="0"/>
        </a:p>
      </dsp:txBody>
      <dsp:txXfrm rot="10800000">
        <a:off x="0" y="1201451"/>
        <a:ext cx="8229600" cy="1698662"/>
      </dsp:txXfrm>
    </dsp:sp>
    <dsp:sp modelId="{80449662-37E0-C440-9E46-028899DAAE56}">
      <dsp:nvSpPr>
        <dsp:cNvPr id="0" name=""/>
        <dsp:cNvSpPr/>
      </dsp:nvSpPr>
      <dsp:spPr>
        <a:xfrm rot="10800000">
          <a:off x="0" y="1654"/>
          <a:ext cx="8229600" cy="1211614"/>
        </a:xfrm>
        <a:prstGeom prst="upArrowCallou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lvl="0" algn="ctr" defTabSz="1422400" rtl="0">
            <a:lnSpc>
              <a:spcPct val="90000"/>
            </a:lnSpc>
            <a:spcBef>
              <a:spcPct val="0"/>
            </a:spcBef>
            <a:spcAft>
              <a:spcPct val="35000"/>
            </a:spcAft>
          </a:pPr>
          <a:r>
            <a:rPr lang="pt-BR" sz="3200" kern="1200" dirty="0" smtClean="0"/>
            <a:t>Bản chất của phản ánh tâm lý, xã hội là phản ánh sinh động và sáng tạo.</a:t>
          </a:r>
          <a:endParaRPr lang="pt-BR" sz="3200" kern="1200" dirty="0"/>
        </a:p>
      </dsp:txBody>
      <dsp:txXfrm rot="10800000">
        <a:off x="0" y="1654"/>
        <a:ext cx="8229600" cy="78727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B2C2B7-8E36-D444-9965-270A203BD589}">
      <dsp:nvSpPr>
        <dsp:cNvPr id="0" name=""/>
        <dsp:cNvSpPr/>
      </dsp:nvSpPr>
      <dsp:spPr>
        <a:xfrm>
          <a:off x="0" y="156173"/>
          <a:ext cx="8871244" cy="682062"/>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45720" rIns="68580" bIns="45720" numCol="1" spcCol="1270" anchor="ctr" anchorCtr="0">
          <a:noAutofit/>
        </a:bodyPr>
        <a:lstStyle/>
        <a:p>
          <a:pPr lvl="0" algn="ctr" defTabSz="1600200" rtl="0">
            <a:lnSpc>
              <a:spcPct val="90000"/>
            </a:lnSpc>
            <a:spcBef>
              <a:spcPct val="0"/>
            </a:spcBef>
            <a:spcAft>
              <a:spcPct val="35000"/>
            </a:spcAft>
          </a:pPr>
          <a:r>
            <a:rPr lang="en-US" sz="3600" kern="1200" smtClean="0"/>
            <a:t>V</a:t>
          </a:r>
          <a:r>
            <a:rPr lang="hr-HR" sz="3600" kern="1200" smtClean="0"/>
            <a:t>ai trò của Hoạt động TNST</a:t>
          </a:r>
          <a:endParaRPr lang="hr-HR" sz="3600" kern="1200" dirty="0"/>
        </a:p>
      </dsp:txBody>
      <dsp:txXfrm>
        <a:off x="19977" y="176150"/>
        <a:ext cx="8831290" cy="642108"/>
      </dsp:txXfrm>
    </dsp:sp>
    <dsp:sp modelId="{D09FB4C2-B628-C744-96E3-72211320B523}">
      <dsp:nvSpPr>
        <dsp:cNvPr id="0" name=""/>
        <dsp:cNvSpPr/>
      </dsp:nvSpPr>
      <dsp:spPr>
        <a:xfrm>
          <a:off x="0" y="1146846"/>
          <a:ext cx="1714500" cy="1714500"/>
        </a:xfrm>
        <a:prstGeom prst="roundRect">
          <a:avLst>
            <a:gd name="adj" fmla="val 16670"/>
          </a:avLst>
        </a:prstGeom>
        <a:blipFill rotWithShape="1">
          <a:blip xmlns:r="http://schemas.openxmlformats.org/officeDocument/2006/relationships" r:embed="rId1"/>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C3967B1-2929-7945-B07D-66B6EBAA4EFC}">
      <dsp:nvSpPr>
        <dsp:cNvPr id="0" name=""/>
        <dsp:cNvSpPr/>
      </dsp:nvSpPr>
      <dsp:spPr>
        <a:xfrm>
          <a:off x="1817370" y="1146846"/>
          <a:ext cx="7053875" cy="1714500"/>
        </a:xfrm>
        <a:prstGeom prst="roundRect">
          <a:avLst>
            <a:gd name="adj" fmla="val 1667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shade val="80000"/>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84912" tIns="184912" rIns="184912" bIns="184912" numCol="1" spcCol="1270" anchor="ctr" anchorCtr="0">
          <a:noAutofit/>
        </a:bodyPr>
        <a:lstStyle/>
        <a:p>
          <a:pPr lvl="0" algn="ctr" defTabSz="1155700" rtl="0">
            <a:lnSpc>
              <a:spcPct val="90000"/>
            </a:lnSpc>
            <a:spcBef>
              <a:spcPct val="0"/>
            </a:spcBef>
            <a:spcAft>
              <a:spcPct val="35000"/>
            </a:spcAft>
          </a:pPr>
          <a:r>
            <a:rPr lang="ro-RO" sz="2600" kern="1200" dirty="0" smtClean="0"/>
            <a:t>Cầu nối nhà trường, kiến thức các môn học…. với thực tiễn cuộc sống một cách có tổ chức, có định hướng… góp phần tích cực vào hình thành và củng cố năng lực và phẩm chất nhân cách.</a:t>
          </a:r>
          <a:endParaRPr lang="ro-RO" sz="2600" kern="1200" dirty="0"/>
        </a:p>
      </dsp:txBody>
      <dsp:txXfrm>
        <a:off x="1901080" y="1230556"/>
        <a:ext cx="6886455" cy="1547080"/>
      </dsp:txXfrm>
    </dsp:sp>
    <dsp:sp modelId="{089A1B30-7535-D640-8C76-8C0C85715B88}">
      <dsp:nvSpPr>
        <dsp:cNvPr id="0" name=""/>
        <dsp:cNvSpPr/>
      </dsp:nvSpPr>
      <dsp:spPr>
        <a:xfrm>
          <a:off x="0" y="3067086"/>
          <a:ext cx="1714500" cy="1714500"/>
        </a:xfrm>
        <a:prstGeom prst="roundRect">
          <a:avLst>
            <a:gd name="adj" fmla="val 16670"/>
          </a:avLst>
        </a:prstGeom>
        <a:blipFill rotWithShape="1">
          <a:blip xmlns:r="http://schemas.openxmlformats.org/officeDocument/2006/relationships" r:embed="rId2"/>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266B492-919D-8A4D-85E8-36F95140A39B}">
      <dsp:nvSpPr>
        <dsp:cNvPr id="0" name=""/>
        <dsp:cNvSpPr/>
      </dsp:nvSpPr>
      <dsp:spPr>
        <a:xfrm>
          <a:off x="1817370" y="3067086"/>
          <a:ext cx="7053875" cy="1714500"/>
        </a:xfrm>
        <a:prstGeom prst="roundRect">
          <a:avLst>
            <a:gd name="adj" fmla="val 1667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shade val="80000"/>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84912" tIns="184912" rIns="184912" bIns="184912" numCol="1" spcCol="1270" anchor="ctr" anchorCtr="0">
          <a:noAutofit/>
        </a:bodyPr>
        <a:lstStyle/>
        <a:p>
          <a:pPr lvl="0" algn="ctr" defTabSz="1155700" rtl="0">
            <a:lnSpc>
              <a:spcPct val="90000"/>
            </a:lnSpc>
            <a:spcBef>
              <a:spcPct val="0"/>
            </a:spcBef>
            <a:spcAft>
              <a:spcPct val="35000"/>
            </a:spcAft>
          </a:pPr>
          <a:r>
            <a:rPr lang="ro-RO" sz="2600" kern="1200" smtClean="0"/>
            <a:t>Giúp giáo dục thực hiện được mục đích tích hợp và phân hóa của mình nhằm phát triển năng lực thực tiễn và cá nhân hóa, đa dạng hóa tiềm năng sáng tạo.</a:t>
          </a:r>
          <a:endParaRPr lang="ro-RO" sz="2600" kern="1200" dirty="0"/>
        </a:p>
      </dsp:txBody>
      <dsp:txXfrm>
        <a:off x="1901080" y="3150796"/>
        <a:ext cx="6886455" cy="1547080"/>
      </dsp:txXfrm>
    </dsp:sp>
    <dsp:sp modelId="{70A6F075-CCC9-0343-A383-6C5E967583AF}">
      <dsp:nvSpPr>
        <dsp:cNvPr id="0" name=""/>
        <dsp:cNvSpPr/>
      </dsp:nvSpPr>
      <dsp:spPr>
        <a:xfrm>
          <a:off x="0" y="4987326"/>
          <a:ext cx="1714500" cy="1714500"/>
        </a:xfrm>
        <a:prstGeom prst="roundRect">
          <a:avLst>
            <a:gd name="adj" fmla="val 16670"/>
          </a:avLst>
        </a:prstGeom>
        <a:blipFill rotWithShape="1">
          <a:blip xmlns:r="http://schemas.openxmlformats.org/officeDocument/2006/relationships" r:embed="rId3"/>
          <a:stretch>
            <a:fillRect/>
          </a:stretch>
        </a:blip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941353E-F52F-7C46-9B64-727647EAD483}">
      <dsp:nvSpPr>
        <dsp:cNvPr id="0" name=""/>
        <dsp:cNvSpPr/>
      </dsp:nvSpPr>
      <dsp:spPr>
        <a:xfrm>
          <a:off x="1817370" y="4987326"/>
          <a:ext cx="7053875" cy="1714500"/>
        </a:xfrm>
        <a:prstGeom prst="roundRect">
          <a:avLst>
            <a:gd name="adj" fmla="val 1667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shade val="80000"/>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184912" tIns="184912" rIns="184912" bIns="184912" numCol="1" spcCol="1270" anchor="ctr" anchorCtr="0">
          <a:noAutofit/>
        </a:bodyPr>
        <a:lstStyle/>
        <a:p>
          <a:pPr lvl="0" algn="ctr" defTabSz="1155700" rtl="0">
            <a:lnSpc>
              <a:spcPct val="90000"/>
            </a:lnSpc>
            <a:spcBef>
              <a:spcPct val="0"/>
            </a:spcBef>
            <a:spcAft>
              <a:spcPct val="35000"/>
            </a:spcAft>
          </a:pPr>
          <a:r>
            <a:rPr lang="is-IS" sz="2600" kern="1200" smtClean="0"/>
            <a:t>Nuôi dưỡng và phát triển đời sống tình cảm, ý chí tạo động lực hoạt động, tích cực hóa bản thân…</a:t>
          </a:r>
          <a:endParaRPr lang="is-IS" sz="2600" kern="1200" dirty="0"/>
        </a:p>
      </dsp:txBody>
      <dsp:txXfrm>
        <a:off x="1901080" y="5071036"/>
        <a:ext cx="6886455" cy="15470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33BCDA-B906-4346-A5B1-C535AB42C06F}">
      <dsp:nvSpPr>
        <dsp:cNvPr id="0" name=""/>
        <dsp:cNvSpPr/>
      </dsp:nvSpPr>
      <dsp:spPr>
        <a:xfrm rot="10800000">
          <a:off x="2308797" y="1647"/>
          <a:ext cx="7776520" cy="1400198"/>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17449" tIns="99060" rIns="184912" bIns="99060" numCol="1" spcCol="1270" anchor="ctr" anchorCtr="0">
          <a:noAutofit/>
        </a:bodyPr>
        <a:lstStyle/>
        <a:p>
          <a:pPr lvl="0" algn="l" defTabSz="1155700" rtl="0">
            <a:lnSpc>
              <a:spcPct val="90000"/>
            </a:lnSpc>
            <a:spcBef>
              <a:spcPct val="0"/>
            </a:spcBef>
            <a:spcAft>
              <a:spcPct val="35000"/>
            </a:spcAft>
          </a:pPr>
          <a:r>
            <a:rPr lang="ro-RO" sz="2600" kern="1200" smtClean="0"/>
            <a:t>Nội dung hoạt động trải nghiệm sáng tạo gồm hai phần nội dung bắt buộc và nội dung tự chọn. </a:t>
          </a:r>
          <a:endParaRPr lang="ro-RO" sz="2600" kern="1200" dirty="0"/>
        </a:p>
      </dsp:txBody>
      <dsp:txXfrm rot="10800000">
        <a:off x="2658846" y="1647"/>
        <a:ext cx="7426471" cy="1400198"/>
      </dsp:txXfrm>
    </dsp:sp>
    <dsp:sp modelId="{43BAA955-E05A-7047-BA6C-E7AFE383CE7C}">
      <dsp:nvSpPr>
        <dsp:cNvPr id="0" name=""/>
        <dsp:cNvSpPr/>
      </dsp:nvSpPr>
      <dsp:spPr>
        <a:xfrm>
          <a:off x="1608698" y="1647"/>
          <a:ext cx="1400198" cy="1400198"/>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9A4522A-2577-BF48-9EA5-99EAE5F63FF7}">
      <dsp:nvSpPr>
        <dsp:cNvPr id="0" name=""/>
        <dsp:cNvSpPr/>
      </dsp:nvSpPr>
      <dsp:spPr>
        <a:xfrm rot="10800000">
          <a:off x="2308797" y="1819816"/>
          <a:ext cx="7776520" cy="1400198"/>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17449" tIns="99060" rIns="184912" bIns="99060" numCol="1" spcCol="1270" anchor="ctr" anchorCtr="0">
          <a:noAutofit/>
        </a:bodyPr>
        <a:lstStyle/>
        <a:p>
          <a:pPr lvl="0" algn="l" defTabSz="1155700" rtl="0">
            <a:lnSpc>
              <a:spcPct val="90000"/>
            </a:lnSpc>
            <a:spcBef>
              <a:spcPct val="0"/>
            </a:spcBef>
            <a:spcAft>
              <a:spcPct val="35000"/>
            </a:spcAft>
          </a:pPr>
          <a:r>
            <a:rPr lang="hr-HR" sz="2600" kern="1200" dirty="0" smtClean="0"/>
            <a:t>Nội dung hoạt động trải nghiệm sáng tạo được xây dựng từ các lĩnh vựć: kinh tế, văn hóa, chính trị xã hội, … (địa phương, vùng miền và quốc tế), lĩnh vực giáo dục</a:t>
          </a:r>
          <a:endParaRPr lang="hr-HR" sz="2600" kern="1200" dirty="0"/>
        </a:p>
      </dsp:txBody>
      <dsp:txXfrm rot="10800000">
        <a:off x="2658846" y="1819816"/>
        <a:ext cx="7426471" cy="1400198"/>
      </dsp:txXfrm>
    </dsp:sp>
    <dsp:sp modelId="{88B4FF80-CFC0-2149-A6EC-88AA28B049E0}">
      <dsp:nvSpPr>
        <dsp:cNvPr id="0" name=""/>
        <dsp:cNvSpPr/>
      </dsp:nvSpPr>
      <dsp:spPr>
        <a:xfrm>
          <a:off x="1608698" y="1819816"/>
          <a:ext cx="1400198" cy="1400198"/>
        </a:xfrm>
        <a:prstGeom prst="ellipse">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083F818-3936-1749-B3F5-C674E4DD5939}">
      <dsp:nvSpPr>
        <dsp:cNvPr id="0" name=""/>
        <dsp:cNvSpPr/>
      </dsp:nvSpPr>
      <dsp:spPr>
        <a:xfrm rot="10800000">
          <a:off x="2308797" y="3637984"/>
          <a:ext cx="7776520" cy="1400198"/>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17449" tIns="99060" rIns="184912" bIns="99060" numCol="1" spcCol="1270" anchor="ctr" anchorCtr="0">
          <a:noAutofit/>
        </a:bodyPr>
        <a:lstStyle/>
        <a:p>
          <a:pPr lvl="0" algn="l" defTabSz="1155700" rtl="0">
            <a:lnSpc>
              <a:spcPct val="90000"/>
            </a:lnSpc>
            <a:spcBef>
              <a:spcPct val="0"/>
            </a:spcBef>
            <a:spcAft>
              <a:spcPct val="35000"/>
            </a:spcAft>
          </a:pPr>
          <a:r>
            <a:rPr lang="ro-RO" sz="2600" kern="1200" smtClean="0"/>
            <a:t>Nội dung của hoạt động trải nghiệm sáng tạo được thiết kế theo nguyên tắc tích hợp, hoặc đồng tâm kết hợp với tuyến tính. </a:t>
          </a:r>
          <a:endParaRPr lang="ro-RO" sz="2600" kern="1200" dirty="0"/>
        </a:p>
      </dsp:txBody>
      <dsp:txXfrm rot="10800000">
        <a:off x="2658846" y="3637984"/>
        <a:ext cx="7426471" cy="1400198"/>
      </dsp:txXfrm>
    </dsp:sp>
    <dsp:sp modelId="{6E98DC9A-957B-8B41-826F-430DBBF0396C}">
      <dsp:nvSpPr>
        <dsp:cNvPr id="0" name=""/>
        <dsp:cNvSpPr/>
      </dsp:nvSpPr>
      <dsp:spPr>
        <a:xfrm>
          <a:off x="1608698" y="3637984"/>
          <a:ext cx="1400198" cy="1400198"/>
        </a:xfrm>
        <a:prstGeom prst="ellipse">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3050B49-7D94-0346-B388-04224234EADA}">
      <dsp:nvSpPr>
        <dsp:cNvPr id="0" name=""/>
        <dsp:cNvSpPr/>
      </dsp:nvSpPr>
      <dsp:spPr>
        <a:xfrm rot="10800000">
          <a:off x="2308797" y="5456152"/>
          <a:ext cx="7776520" cy="1400198"/>
        </a:xfrm>
        <a:prstGeom prst="homePlat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17449" tIns="99060" rIns="184912" bIns="99060" numCol="1" spcCol="1270" anchor="ctr" anchorCtr="0">
          <a:noAutofit/>
        </a:bodyPr>
        <a:lstStyle/>
        <a:p>
          <a:pPr lvl="0" algn="l" defTabSz="1155700">
            <a:lnSpc>
              <a:spcPct val="90000"/>
            </a:lnSpc>
            <a:spcBef>
              <a:spcPct val="0"/>
            </a:spcBef>
            <a:spcAft>
              <a:spcPct val="35000"/>
            </a:spcAft>
          </a:pPr>
          <a:r>
            <a:rPr lang="en-US" sz="2600" kern="1200" dirty="0" err="1" smtClean="0"/>
            <a:t>Nội</a:t>
          </a:r>
          <a:r>
            <a:rPr lang="en-US" sz="2600" kern="1200" dirty="0" smtClean="0"/>
            <a:t> dung </a:t>
          </a:r>
          <a:r>
            <a:rPr lang="en-US" sz="2600" kern="1200" dirty="0" err="1" smtClean="0"/>
            <a:t>chủ</a:t>
          </a:r>
          <a:r>
            <a:rPr lang="en-US" sz="2600" kern="1200" dirty="0" smtClean="0"/>
            <a:t> </a:t>
          </a:r>
          <a:r>
            <a:rPr lang="en-US" sz="2600" kern="1200" dirty="0" err="1" smtClean="0"/>
            <a:t>đề</a:t>
          </a:r>
          <a:r>
            <a:rPr lang="en-US" sz="2600" kern="1200" dirty="0" smtClean="0"/>
            <a:t> </a:t>
          </a:r>
          <a:r>
            <a:rPr lang="en-US" sz="2600" kern="1200" dirty="0" err="1" smtClean="0"/>
            <a:t>của</a:t>
          </a:r>
          <a:r>
            <a:rPr lang="en-US" sz="2600" kern="1200" dirty="0" smtClean="0"/>
            <a:t> HĐTNST </a:t>
          </a:r>
          <a:r>
            <a:rPr lang="en-US" sz="2600" kern="1200" dirty="0" err="1" smtClean="0"/>
            <a:t>mang</a:t>
          </a:r>
          <a:r>
            <a:rPr lang="en-US" sz="2600" kern="1200" dirty="0" smtClean="0"/>
            <a:t> </a:t>
          </a:r>
          <a:r>
            <a:rPr lang="en-US" sz="2600" kern="1200" dirty="0" err="1" smtClean="0"/>
            <a:t>tính</a:t>
          </a:r>
          <a:r>
            <a:rPr lang="en-US" sz="2600" kern="1200" dirty="0" smtClean="0"/>
            <a:t> </a:t>
          </a:r>
          <a:r>
            <a:rPr lang="en-US" sz="2600" kern="1200" dirty="0" err="1" smtClean="0"/>
            <a:t>mở</a:t>
          </a:r>
          <a:r>
            <a:rPr lang="en-US" sz="2600" kern="1200" dirty="0" smtClean="0"/>
            <a:t> </a:t>
          </a:r>
          <a:r>
            <a:rPr lang="en-US" sz="2600" kern="1200" dirty="0" err="1" smtClean="0"/>
            <a:t>và</a:t>
          </a:r>
          <a:r>
            <a:rPr lang="en-US" sz="2600" kern="1200" dirty="0" smtClean="0"/>
            <a:t> </a:t>
          </a:r>
          <a:r>
            <a:rPr lang="en-US" sz="2600" kern="1200" dirty="0" err="1" smtClean="0"/>
            <a:t>các</a:t>
          </a:r>
          <a:r>
            <a:rPr lang="en-US" sz="2600" kern="1200" dirty="0" smtClean="0"/>
            <a:t> </a:t>
          </a:r>
          <a:r>
            <a:rPr lang="en-US" sz="2600" kern="1200" dirty="0" err="1" smtClean="0"/>
            <a:t>nhà</a:t>
          </a:r>
          <a:r>
            <a:rPr lang="en-US" sz="2600" kern="1200" dirty="0" smtClean="0"/>
            <a:t> </a:t>
          </a:r>
          <a:r>
            <a:rPr lang="en-US" sz="2600" kern="1200" dirty="0" err="1" smtClean="0"/>
            <a:t>trường</a:t>
          </a:r>
          <a:r>
            <a:rPr lang="en-US" sz="2600" kern="1200" dirty="0" smtClean="0"/>
            <a:t>  </a:t>
          </a:r>
          <a:r>
            <a:rPr lang="en-US" sz="2600" kern="1200" dirty="0" err="1" smtClean="0"/>
            <a:t>hoàn</a:t>
          </a:r>
          <a:r>
            <a:rPr lang="en-US" sz="2600" kern="1200" dirty="0" smtClean="0"/>
            <a:t> </a:t>
          </a:r>
          <a:r>
            <a:rPr lang="en-US" sz="2600" kern="1200" dirty="0" err="1" smtClean="0"/>
            <a:t>toàn</a:t>
          </a:r>
          <a:r>
            <a:rPr lang="en-US" sz="2600" kern="1200" dirty="0" smtClean="0"/>
            <a:t> </a:t>
          </a:r>
          <a:r>
            <a:rPr lang="en-US" sz="2600" kern="1200" dirty="0" err="1" smtClean="0"/>
            <a:t>chủ</a:t>
          </a:r>
          <a:r>
            <a:rPr lang="en-US" sz="2600" kern="1200" dirty="0" smtClean="0"/>
            <a:t> </a:t>
          </a:r>
          <a:r>
            <a:rPr lang="en-US" sz="2600" kern="1200" dirty="0" err="1" smtClean="0"/>
            <a:t>động</a:t>
          </a:r>
          <a:r>
            <a:rPr lang="en-US" sz="2600" kern="1200" dirty="0" smtClean="0"/>
            <a:t> </a:t>
          </a:r>
          <a:r>
            <a:rPr lang="en-US" sz="2600" kern="1200" dirty="0" err="1" smtClean="0"/>
            <a:t>trong</a:t>
          </a:r>
          <a:r>
            <a:rPr lang="en-US" sz="2600" kern="1200" dirty="0" smtClean="0"/>
            <a:t> </a:t>
          </a:r>
          <a:r>
            <a:rPr lang="en-US" sz="2600" kern="1200" dirty="0" err="1" smtClean="0"/>
            <a:t>xây</a:t>
          </a:r>
          <a:r>
            <a:rPr lang="en-US" sz="2600" kern="1200" dirty="0" smtClean="0"/>
            <a:t> </a:t>
          </a:r>
          <a:r>
            <a:rPr lang="en-US" sz="2600" kern="1200" dirty="0" err="1" smtClean="0"/>
            <a:t>dựng</a:t>
          </a:r>
          <a:r>
            <a:rPr lang="en-US" sz="2600" kern="1200" dirty="0" smtClean="0"/>
            <a:t> </a:t>
          </a:r>
          <a:r>
            <a:rPr lang="en-US" sz="2600" kern="1200" dirty="0" err="1" smtClean="0"/>
            <a:t>kế</a:t>
          </a:r>
          <a:r>
            <a:rPr lang="en-US" sz="2600" kern="1200" dirty="0" smtClean="0"/>
            <a:t> </a:t>
          </a:r>
          <a:r>
            <a:rPr lang="en-US" sz="2600" kern="1200" dirty="0" err="1" smtClean="0"/>
            <a:t>hoạch</a:t>
          </a:r>
          <a:r>
            <a:rPr lang="en-US" sz="2600" kern="1200" dirty="0" smtClean="0"/>
            <a:t> </a:t>
          </a:r>
          <a:r>
            <a:rPr lang="en-US" sz="2600" kern="1200" dirty="0" err="1" smtClean="0"/>
            <a:t>hoạt</a:t>
          </a:r>
          <a:r>
            <a:rPr lang="en-US" sz="2600" kern="1200" dirty="0" smtClean="0"/>
            <a:t> </a:t>
          </a:r>
          <a:r>
            <a:rPr lang="en-US" sz="2600" kern="1200" dirty="0" err="1" smtClean="0"/>
            <a:t>động</a:t>
          </a:r>
          <a:r>
            <a:rPr lang="en-US" sz="2600" kern="1200" dirty="0" smtClean="0"/>
            <a:t>, </a:t>
          </a:r>
          <a:r>
            <a:rPr lang="en-US" sz="2600" kern="1200" dirty="0" err="1" smtClean="0"/>
            <a:t>miễn</a:t>
          </a:r>
          <a:r>
            <a:rPr lang="en-US" sz="2600" kern="1200" dirty="0" smtClean="0"/>
            <a:t> </a:t>
          </a:r>
          <a:r>
            <a:rPr lang="en-US" sz="2600" kern="1200" dirty="0" err="1" smtClean="0"/>
            <a:t>là</a:t>
          </a:r>
          <a:r>
            <a:rPr lang="en-US" sz="2600" kern="1200" dirty="0" smtClean="0"/>
            <a:t> </a:t>
          </a:r>
          <a:r>
            <a:rPr lang="en-US" sz="2600" kern="1200" dirty="0" err="1" smtClean="0"/>
            <a:t>đáp</a:t>
          </a:r>
          <a:r>
            <a:rPr lang="en-US" sz="2600" kern="1200" dirty="0" smtClean="0"/>
            <a:t> </a:t>
          </a:r>
          <a:r>
            <a:rPr lang="en-US" sz="2600" kern="1200" dirty="0" err="1" smtClean="0"/>
            <a:t>ứng</a:t>
          </a:r>
          <a:r>
            <a:rPr lang="en-US" sz="2600" kern="1200" dirty="0" smtClean="0"/>
            <a:t> </a:t>
          </a:r>
          <a:r>
            <a:rPr lang="en-US" sz="2600" kern="1200" dirty="0" err="1" smtClean="0"/>
            <a:t>các</a:t>
          </a:r>
          <a:r>
            <a:rPr lang="en-US" sz="2600" kern="1200" dirty="0" smtClean="0"/>
            <a:t> </a:t>
          </a:r>
          <a:r>
            <a:rPr lang="en-US" sz="2600" kern="1200" dirty="0" err="1" smtClean="0"/>
            <a:t>mục</a:t>
          </a:r>
          <a:r>
            <a:rPr lang="en-US" sz="2600" kern="1200" dirty="0" smtClean="0"/>
            <a:t> </a:t>
          </a:r>
          <a:r>
            <a:rPr lang="en-US" sz="2600" kern="1200" dirty="0" err="1" smtClean="0"/>
            <a:t>tiêu</a:t>
          </a:r>
          <a:r>
            <a:rPr lang="en-US" sz="2600" kern="1200" dirty="0" smtClean="0"/>
            <a:t> </a:t>
          </a:r>
          <a:r>
            <a:rPr lang="en-US" sz="2600" kern="1200" dirty="0" err="1" smtClean="0"/>
            <a:t>đề</a:t>
          </a:r>
          <a:r>
            <a:rPr lang="en-US" sz="2600" kern="1200" dirty="0" smtClean="0"/>
            <a:t> </a:t>
          </a:r>
          <a:r>
            <a:rPr lang="en-US" sz="2600" kern="1200" dirty="0" err="1" smtClean="0"/>
            <a:t>ra</a:t>
          </a:r>
          <a:r>
            <a:rPr lang="en-US" sz="2600" kern="1200" dirty="0" smtClean="0"/>
            <a:t>. </a:t>
          </a:r>
          <a:endParaRPr lang="en-US" sz="2600" kern="1200" dirty="0"/>
        </a:p>
      </dsp:txBody>
      <dsp:txXfrm rot="10800000">
        <a:off x="2658846" y="5456152"/>
        <a:ext cx="7426471" cy="1400198"/>
      </dsp:txXfrm>
    </dsp:sp>
    <dsp:sp modelId="{1967577E-FBEB-C343-A5C1-7CE82F5BAF80}">
      <dsp:nvSpPr>
        <dsp:cNvPr id="0" name=""/>
        <dsp:cNvSpPr/>
      </dsp:nvSpPr>
      <dsp:spPr>
        <a:xfrm>
          <a:off x="1608698" y="5456152"/>
          <a:ext cx="1400198" cy="1400198"/>
        </a:xfrm>
        <a:prstGeom prst="ellipse">
          <a:avLst/>
        </a:prstGeom>
        <a:blipFill rotWithShape="1">
          <a:blip xmlns:r="http://schemas.openxmlformats.org/officeDocument/2006/relationships" r:embed="rId4"/>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1">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08C54C-440D-4899-8D31-8DD047F45488}" type="datetimeFigureOut">
              <a:rPr lang="en-US" smtClean="0"/>
              <a:pPr/>
              <a:t>14/4/2018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10F1B3-735E-443F-B761-25E3A58D2A45}" type="slidenum">
              <a:rPr lang="en-US" smtClean="0"/>
              <a:pPr/>
              <a:t>‹#›</a:t>
            </a:fld>
            <a:endParaRPr lang="en-US"/>
          </a:p>
        </p:txBody>
      </p:sp>
    </p:spTree>
    <p:extLst>
      <p:ext uri="{BB962C8B-B14F-4D97-AF65-F5344CB8AC3E}">
        <p14:creationId xmlns:p14="http://schemas.microsoft.com/office/powerpoint/2010/main" val="256471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6410F1B3-735E-443F-B761-25E3A58D2A45}"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EF8AC7-2ABE-DA42-9145-C90DC73ED8EA}" type="datetimeFigureOut">
              <a:rPr lang="en-US" smtClean="0"/>
              <a:pPr/>
              <a:t>14/4/2018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CE4E5-39B2-2E47-AF9F-816D6F419E33}" type="slidenum">
              <a:rPr lang="en-US" smtClean="0"/>
              <a:pPr/>
              <a:t>‹#›</a:t>
            </a:fld>
            <a:endParaRPr lang="en-US"/>
          </a:p>
        </p:txBody>
      </p:sp>
    </p:spTree>
    <p:extLst>
      <p:ext uri="{BB962C8B-B14F-4D97-AF65-F5344CB8AC3E}">
        <p14:creationId xmlns:p14="http://schemas.microsoft.com/office/powerpoint/2010/main" val="2444007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F8AC7-2ABE-DA42-9145-C90DC73ED8EA}" type="datetimeFigureOut">
              <a:rPr lang="en-US" smtClean="0"/>
              <a:pPr/>
              <a:t>14/4/2018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CE4E5-39B2-2E47-AF9F-816D6F419E33}" type="slidenum">
              <a:rPr lang="en-US" smtClean="0"/>
              <a:pPr/>
              <a:t>‹#›</a:t>
            </a:fld>
            <a:endParaRPr lang="en-US"/>
          </a:p>
        </p:txBody>
      </p:sp>
    </p:spTree>
    <p:extLst>
      <p:ext uri="{BB962C8B-B14F-4D97-AF65-F5344CB8AC3E}">
        <p14:creationId xmlns:p14="http://schemas.microsoft.com/office/powerpoint/2010/main" val="2319152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F8AC7-2ABE-DA42-9145-C90DC73ED8EA}" type="datetimeFigureOut">
              <a:rPr lang="en-US" smtClean="0"/>
              <a:pPr/>
              <a:t>14/4/2018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CE4E5-39B2-2E47-AF9F-816D6F419E33}" type="slidenum">
              <a:rPr lang="en-US" smtClean="0"/>
              <a:pPr/>
              <a:t>‹#›</a:t>
            </a:fld>
            <a:endParaRPr lang="en-US"/>
          </a:p>
        </p:txBody>
      </p:sp>
    </p:spTree>
    <p:extLst>
      <p:ext uri="{BB962C8B-B14F-4D97-AF65-F5344CB8AC3E}">
        <p14:creationId xmlns:p14="http://schemas.microsoft.com/office/powerpoint/2010/main" val="417207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EF8AC7-2ABE-DA42-9145-C90DC73ED8EA}" type="datetimeFigureOut">
              <a:rPr lang="en-US" smtClean="0"/>
              <a:pPr/>
              <a:t>14/4/2018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CE4E5-39B2-2E47-AF9F-816D6F419E33}" type="slidenum">
              <a:rPr lang="en-US" smtClean="0"/>
              <a:pPr/>
              <a:t>‹#›</a:t>
            </a:fld>
            <a:endParaRPr lang="en-US"/>
          </a:p>
        </p:txBody>
      </p:sp>
    </p:spTree>
    <p:extLst>
      <p:ext uri="{BB962C8B-B14F-4D97-AF65-F5344CB8AC3E}">
        <p14:creationId xmlns:p14="http://schemas.microsoft.com/office/powerpoint/2010/main" val="3072434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EF8AC7-2ABE-DA42-9145-C90DC73ED8EA}" type="datetimeFigureOut">
              <a:rPr lang="en-US" smtClean="0"/>
              <a:pPr/>
              <a:t>14/4/2018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6CE4E5-39B2-2E47-AF9F-816D6F419E33}" type="slidenum">
              <a:rPr lang="en-US" smtClean="0"/>
              <a:pPr/>
              <a:t>‹#›</a:t>
            </a:fld>
            <a:endParaRPr lang="en-US"/>
          </a:p>
        </p:txBody>
      </p:sp>
    </p:spTree>
    <p:extLst>
      <p:ext uri="{BB962C8B-B14F-4D97-AF65-F5344CB8AC3E}">
        <p14:creationId xmlns:p14="http://schemas.microsoft.com/office/powerpoint/2010/main" val="573501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EF8AC7-2ABE-DA42-9145-C90DC73ED8EA}" type="datetimeFigureOut">
              <a:rPr lang="en-US" smtClean="0"/>
              <a:pPr/>
              <a:t>14/4/2018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6CE4E5-39B2-2E47-AF9F-816D6F419E33}" type="slidenum">
              <a:rPr lang="en-US" smtClean="0"/>
              <a:pPr/>
              <a:t>‹#›</a:t>
            </a:fld>
            <a:endParaRPr lang="en-US"/>
          </a:p>
        </p:txBody>
      </p:sp>
    </p:spTree>
    <p:extLst>
      <p:ext uri="{BB962C8B-B14F-4D97-AF65-F5344CB8AC3E}">
        <p14:creationId xmlns:p14="http://schemas.microsoft.com/office/powerpoint/2010/main" val="1925038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EF8AC7-2ABE-DA42-9145-C90DC73ED8EA}" type="datetimeFigureOut">
              <a:rPr lang="en-US" smtClean="0"/>
              <a:pPr/>
              <a:t>14/4/2018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6CE4E5-39B2-2E47-AF9F-816D6F419E33}" type="slidenum">
              <a:rPr lang="en-US" smtClean="0"/>
              <a:pPr/>
              <a:t>‹#›</a:t>
            </a:fld>
            <a:endParaRPr lang="en-US"/>
          </a:p>
        </p:txBody>
      </p:sp>
    </p:spTree>
    <p:extLst>
      <p:ext uri="{BB962C8B-B14F-4D97-AF65-F5344CB8AC3E}">
        <p14:creationId xmlns:p14="http://schemas.microsoft.com/office/powerpoint/2010/main" val="5920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EF8AC7-2ABE-DA42-9145-C90DC73ED8EA}" type="datetimeFigureOut">
              <a:rPr lang="en-US" smtClean="0"/>
              <a:pPr/>
              <a:t>14/4/2018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6CE4E5-39B2-2E47-AF9F-816D6F419E33}" type="slidenum">
              <a:rPr lang="en-US" smtClean="0"/>
              <a:pPr/>
              <a:t>‹#›</a:t>
            </a:fld>
            <a:endParaRPr lang="en-US"/>
          </a:p>
        </p:txBody>
      </p:sp>
    </p:spTree>
    <p:extLst>
      <p:ext uri="{BB962C8B-B14F-4D97-AF65-F5344CB8AC3E}">
        <p14:creationId xmlns:p14="http://schemas.microsoft.com/office/powerpoint/2010/main" val="70290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EF8AC7-2ABE-DA42-9145-C90DC73ED8EA}" type="datetimeFigureOut">
              <a:rPr lang="en-US" smtClean="0"/>
              <a:pPr/>
              <a:t>14/4/2018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6CE4E5-39B2-2E47-AF9F-816D6F419E33}" type="slidenum">
              <a:rPr lang="en-US" smtClean="0"/>
              <a:pPr/>
              <a:t>‹#›</a:t>
            </a:fld>
            <a:endParaRPr lang="en-US"/>
          </a:p>
        </p:txBody>
      </p:sp>
    </p:spTree>
    <p:extLst>
      <p:ext uri="{BB962C8B-B14F-4D97-AF65-F5344CB8AC3E}">
        <p14:creationId xmlns:p14="http://schemas.microsoft.com/office/powerpoint/2010/main" val="2278993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F8AC7-2ABE-DA42-9145-C90DC73ED8EA}" type="datetimeFigureOut">
              <a:rPr lang="en-US" smtClean="0"/>
              <a:pPr/>
              <a:t>14/4/2018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6CE4E5-39B2-2E47-AF9F-816D6F419E33}" type="slidenum">
              <a:rPr lang="en-US" smtClean="0"/>
              <a:pPr/>
              <a:t>‹#›</a:t>
            </a:fld>
            <a:endParaRPr lang="en-US"/>
          </a:p>
        </p:txBody>
      </p:sp>
    </p:spTree>
    <p:extLst>
      <p:ext uri="{BB962C8B-B14F-4D97-AF65-F5344CB8AC3E}">
        <p14:creationId xmlns:p14="http://schemas.microsoft.com/office/powerpoint/2010/main" val="1778511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EF8AC7-2ABE-DA42-9145-C90DC73ED8EA}" type="datetimeFigureOut">
              <a:rPr lang="en-US" smtClean="0"/>
              <a:pPr/>
              <a:t>14/4/2018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6CE4E5-39B2-2E47-AF9F-816D6F419E33}" type="slidenum">
              <a:rPr lang="en-US" smtClean="0"/>
              <a:pPr/>
              <a:t>‹#›</a:t>
            </a:fld>
            <a:endParaRPr lang="en-US"/>
          </a:p>
        </p:txBody>
      </p:sp>
    </p:spTree>
    <p:extLst>
      <p:ext uri="{BB962C8B-B14F-4D97-AF65-F5344CB8AC3E}">
        <p14:creationId xmlns:p14="http://schemas.microsoft.com/office/powerpoint/2010/main" val="1878367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EF8AC7-2ABE-DA42-9145-C90DC73ED8EA}" type="datetimeFigureOut">
              <a:rPr lang="en-US" smtClean="0"/>
              <a:pPr/>
              <a:t>14/4/2018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6CE4E5-39B2-2E47-AF9F-816D6F419E33}" type="slidenum">
              <a:rPr lang="en-US" smtClean="0"/>
              <a:pPr/>
              <a:t>‹#›</a:t>
            </a:fld>
            <a:endParaRPr lang="en-US"/>
          </a:p>
        </p:txBody>
      </p:sp>
    </p:spTree>
    <p:extLst>
      <p:ext uri="{BB962C8B-B14F-4D97-AF65-F5344CB8AC3E}">
        <p14:creationId xmlns:p14="http://schemas.microsoft.com/office/powerpoint/2010/main" val="1856707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quynhtrang133@gmail.com" TargetMode="External"/><Relationship Id="rId7" Type="http://schemas.openxmlformats.org/officeDocument/2006/relationships/image" Target="../media/image4.png"/><Relationship Id="rId2" Type="http://schemas.openxmlformats.org/officeDocument/2006/relationships/hyperlink" Target="mailto:quangtinhhp@yahoo.co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slide" Target="slide5.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slide" Target="slide5.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hyperlink" Target="file:///E:\A.%20Bai%20giang\A.16.%20Bai%20giang%20gia%20tri%20va%20ki%20nang%20song\Bai%20giang%20Giao%20duc%20GTS.Tinh\Chi_Vi_Tieng_Em_.pp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4.xml"/><Relationship Id="rId7" Type="http://schemas.openxmlformats.org/officeDocument/2006/relationships/slide" Target="slide56.xml"/><Relationship Id="rId2" Type="http://schemas.openxmlformats.org/officeDocument/2006/relationships/slide" Target="slide3.xml"/><Relationship Id="rId1" Type="http://schemas.openxmlformats.org/officeDocument/2006/relationships/slideLayout" Target="../slideLayouts/slideLayout1.xml"/><Relationship Id="rId6" Type="http://schemas.openxmlformats.org/officeDocument/2006/relationships/slide" Target="slide49.xml"/><Relationship Id="rId5" Type="http://schemas.openxmlformats.org/officeDocument/2006/relationships/slide" Target="slide37.xml"/><Relationship Id="rId10" Type="http://schemas.openxmlformats.org/officeDocument/2006/relationships/image" Target="../media/image6.jpeg"/><Relationship Id="rId4" Type="http://schemas.openxmlformats.org/officeDocument/2006/relationships/slide" Target="slide5.xm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slide" Target="slide5.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 Target="slide2.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 Target="slide5.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44.xml"/><Relationship Id="rId2"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slide" Target="slide48.xml"/><Relationship Id="rId4" Type="http://schemas.openxmlformats.org/officeDocument/2006/relationships/slide" Target="slide4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Cac%20bieu%20mau%20TNST/Ma____u%202%20PHIE____U%20NHIE____M%20VU__.docx" TargetMode="External"/><Relationship Id="rId2" Type="http://schemas.openxmlformats.org/officeDocument/2006/relationships/hyperlink" Target="Cac%20bieu%20mau%20TNST/Vi%20du.docx"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slide" Target="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hyperlink" Target="Cac%20bieu%20mau/Ma____u%203_%20KH%20H__TNST.docx"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25.xml"/><Relationship Id="rId13" Type="http://schemas.openxmlformats.org/officeDocument/2006/relationships/image" Target="../media/image12.jpeg"/><Relationship Id="rId3" Type="http://schemas.openxmlformats.org/officeDocument/2006/relationships/slide" Target="slide7.xml"/><Relationship Id="rId7" Type="http://schemas.openxmlformats.org/officeDocument/2006/relationships/slide" Target="slide24.xml"/><Relationship Id="rId12" Type="http://schemas.openxmlformats.org/officeDocument/2006/relationships/image" Target="../media/image11.jpeg"/><Relationship Id="rId2"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slide" Target="slide16.xml"/><Relationship Id="rId11" Type="http://schemas.openxmlformats.org/officeDocument/2006/relationships/slide" Target="slide2.xml"/><Relationship Id="rId5" Type="http://schemas.openxmlformats.org/officeDocument/2006/relationships/slide" Target="slide13.xml"/><Relationship Id="rId10" Type="http://schemas.openxmlformats.org/officeDocument/2006/relationships/slide" Target="slide34.xml"/><Relationship Id="rId4" Type="http://schemas.openxmlformats.org/officeDocument/2006/relationships/slide" Target="slide12.xml"/><Relationship Id="rId9" Type="http://schemas.openxmlformats.org/officeDocument/2006/relationships/slide" Target="slide31.xml"/></Relationships>
</file>

<file path=ppt/slides/_rels/slide5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hyperlink" Target="file:///D:\3.%20File%20VCD%20&amp;%20Powerpoint%20%20giao%20duc%20cac%20gia%20tri%20song\Qua%20tang%20cuoc%20song\YouTube%20-%20C&#225;ch%20nh&#236;n%20c&#7911;a%20tr&#7867;-qu&#224;%20t&#7863;ng%20cu&#7897;c%20s&#7889;ng.flv.fl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36841" y="1474583"/>
            <a:ext cx="7353299" cy="1569660"/>
          </a:xfrm>
          <a:prstGeom prst="rect">
            <a:avLst/>
          </a:prstGeom>
          <a:noFill/>
        </p:spPr>
        <p:txBody>
          <a:bodyPr wrap="square" rtlCol="0">
            <a:spAutoFit/>
          </a:bodyPr>
          <a:lstStyle/>
          <a:p>
            <a:pPr lvl="0" algn="ctr" defTabSz="1244600">
              <a:spcBef>
                <a:spcPct val="0"/>
              </a:spcBef>
            </a:pPr>
            <a:r>
              <a:rPr lang="en-US" sz="3200" b="1" dirty="0" smtClean="0">
                <a:solidFill>
                  <a:srgbClr val="008000"/>
                </a:solidFill>
              </a:rPr>
              <a:t>KỸ NĂNG XÂY DỰNG VÀ TỔ CHỨC </a:t>
            </a:r>
          </a:p>
          <a:p>
            <a:pPr lvl="0" algn="ctr" defTabSz="1244600">
              <a:spcBef>
                <a:spcPct val="0"/>
              </a:spcBef>
            </a:pPr>
            <a:r>
              <a:rPr lang="en-US" sz="3200" b="1" dirty="0" smtClean="0">
                <a:solidFill>
                  <a:srgbClr val="008000"/>
                </a:solidFill>
              </a:rPr>
              <a:t>HOẠT ĐỘNG TRẢI NGHIỆM SÁNG TẠO</a:t>
            </a:r>
          </a:p>
          <a:p>
            <a:pPr lvl="0" algn="ctr" defTabSz="1244600">
              <a:lnSpc>
                <a:spcPct val="100000"/>
              </a:lnSpc>
              <a:spcBef>
                <a:spcPct val="0"/>
              </a:spcBef>
              <a:spcAft>
                <a:spcPts val="0"/>
              </a:spcAft>
            </a:pPr>
            <a:r>
              <a:rPr lang="en-US" sz="3200" b="1" dirty="0" smtClean="0">
                <a:solidFill>
                  <a:srgbClr val="008000"/>
                </a:solidFill>
              </a:rPr>
              <a:t> TRONG TRƯỜNG TRUNG HỌC</a:t>
            </a:r>
            <a:endParaRPr lang="en-US" sz="3200" b="1" dirty="0" smtClean="0">
              <a:solidFill>
                <a:srgbClr val="FF0000"/>
              </a:solidFill>
            </a:endParaRPr>
          </a:p>
        </p:txBody>
      </p:sp>
      <p:sp>
        <p:nvSpPr>
          <p:cNvPr id="8" name="TextBox 10"/>
          <p:cNvSpPr txBox="1">
            <a:spLocks noChangeArrowheads="1"/>
          </p:cNvSpPr>
          <p:nvPr/>
        </p:nvSpPr>
        <p:spPr bwMode="auto">
          <a:xfrm>
            <a:off x="836841" y="7938"/>
            <a:ext cx="4419600" cy="954107"/>
          </a:xfrm>
          <a:prstGeom prst="rect">
            <a:avLst/>
          </a:prstGeom>
          <a:noFill/>
          <a:ln w="9525">
            <a:noFill/>
            <a:miter lim="800000"/>
            <a:headEnd/>
            <a:tailEnd/>
          </a:ln>
        </p:spPr>
        <p:txBody>
          <a:bodyPr>
            <a:spAutoFit/>
          </a:bodyPr>
          <a:lstStyle/>
          <a:p>
            <a:pPr algn="ctr"/>
            <a:r>
              <a:rPr lang="en-US" b="1" dirty="0"/>
              <a:t>ĐẠI HỌC QUỐC GIA HÀ NỘI</a:t>
            </a:r>
          </a:p>
          <a:p>
            <a:pPr algn="ctr"/>
            <a:r>
              <a:rPr lang="en-US" sz="2000" b="1" dirty="0"/>
              <a:t>TRƯỜNG ĐẠI HỌC GIÁO DỤC</a:t>
            </a:r>
          </a:p>
          <a:p>
            <a:pPr algn="ctr"/>
            <a:r>
              <a:rPr lang="en-US" sz="1600" b="1" dirty="0"/>
              <a:t>**********</a:t>
            </a:r>
          </a:p>
        </p:txBody>
      </p:sp>
      <p:sp>
        <p:nvSpPr>
          <p:cNvPr id="10" name="TextBox 10"/>
          <p:cNvSpPr txBox="1">
            <a:spLocks noChangeArrowheads="1"/>
          </p:cNvSpPr>
          <p:nvPr/>
        </p:nvSpPr>
        <p:spPr bwMode="auto">
          <a:xfrm>
            <a:off x="4724400" y="7938"/>
            <a:ext cx="4419600" cy="954107"/>
          </a:xfrm>
          <a:prstGeom prst="rect">
            <a:avLst/>
          </a:prstGeom>
          <a:noFill/>
          <a:ln w="9525">
            <a:noFill/>
            <a:miter lim="800000"/>
            <a:headEnd/>
            <a:tailEnd/>
          </a:ln>
        </p:spPr>
        <p:txBody>
          <a:bodyPr>
            <a:spAutoFit/>
          </a:bodyPr>
          <a:lstStyle/>
          <a:p>
            <a:pPr algn="ctr"/>
            <a:r>
              <a:rPr lang="en-US" b="1" dirty="0" smtClean="0"/>
              <a:t>BỘ GIÁO DỤC VÀ ĐÀO TẠO</a:t>
            </a:r>
            <a:endParaRPr lang="en-US" b="1" dirty="0"/>
          </a:p>
          <a:p>
            <a:pPr algn="ctr"/>
            <a:r>
              <a:rPr lang="en-US" sz="2000" b="1" dirty="0" smtClean="0"/>
              <a:t>CỤC NHÀ GIÁO</a:t>
            </a:r>
            <a:endParaRPr lang="en-US" sz="2000" b="1" dirty="0"/>
          </a:p>
          <a:p>
            <a:pPr algn="ctr"/>
            <a:r>
              <a:rPr lang="en-US" sz="1600" b="1" dirty="0"/>
              <a:t>**********</a:t>
            </a:r>
          </a:p>
        </p:txBody>
      </p:sp>
      <p:sp>
        <p:nvSpPr>
          <p:cNvPr id="11" name="TextBox 10"/>
          <p:cNvSpPr txBox="1"/>
          <p:nvPr/>
        </p:nvSpPr>
        <p:spPr>
          <a:xfrm>
            <a:off x="-1" y="3750845"/>
            <a:ext cx="9144001" cy="1200329"/>
          </a:xfrm>
          <a:prstGeom prst="rect">
            <a:avLst/>
          </a:prstGeom>
          <a:noFill/>
        </p:spPr>
        <p:txBody>
          <a:bodyPr wrap="square" rtlCol="0">
            <a:spAutoFit/>
          </a:bodyPr>
          <a:lstStyle/>
          <a:p>
            <a:r>
              <a:rPr lang="en-US" sz="2400" dirty="0" err="1" smtClean="0"/>
              <a:t>Báo</a:t>
            </a:r>
            <a:r>
              <a:rPr lang="en-US" sz="2400" dirty="0" smtClean="0"/>
              <a:t> </a:t>
            </a:r>
            <a:r>
              <a:rPr lang="en-US" sz="2400" dirty="0" err="1" smtClean="0"/>
              <a:t>cáo</a:t>
            </a:r>
            <a:r>
              <a:rPr lang="en-US" sz="2400" dirty="0" smtClean="0"/>
              <a:t> </a:t>
            </a:r>
            <a:r>
              <a:rPr lang="en-US" sz="2400" dirty="0" err="1" smtClean="0"/>
              <a:t>viên</a:t>
            </a:r>
            <a:r>
              <a:rPr lang="en-US" sz="2400" dirty="0" smtClean="0"/>
              <a:t>:</a:t>
            </a:r>
          </a:p>
          <a:p>
            <a:r>
              <a:rPr lang="en-US" sz="2400" b="1" dirty="0" smtClean="0"/>
              <a:t>TS. </a:t>
            </a:r>
            <a:r>
              <a:rPr lang="en-US" sz="2400" b="1" dirty="0" err="1" smtClean="0"/>
              <a:t>Trần</a:t>
            </a:r>
            <a:r>
              <a:rPr lang="en-US" sz="2400" b="1" dirty="0" smtClean="0"/>
              <a:t> </a:t>
            </a:r>
            <a:r>
              <a:rPr lang="en-US" sz="2400" b="1" dirty="0" err="1" smtClean="0"/>
              <a:t>Văn</a:t>
            </a:r>
            <a:r>
              <a:rPr lang="en-US" sz="2400" b="1" dirty="0" smtClean="0"/>
              <a:t> </a:t>
            </a:r>
            <a:r>
              <a:rPr lang="en-US" sz="2400" b="1" dirty="0" err="1" smtClean="0"/>
              <a:t>Tính</a:t>
            </a:r>
            <a:r>
              <a:rPr lang="en-US" sz="2400" dirty="0" smtClean="0"/>
              <a:t>. </a:t>
            </a:r>
            <a:r>
              <a:rPr lang="en-US" sz="2400" dirty="0" smtClean="0">
                <a:hlinkClick r:id="rId2"/>
              </a:rPr>
              <a:t>quangtinhhp@yahoo.com</a:t>
            </a:r>
            <a:r>
              <a:rPr lang="en-US" sz="2400" dirty="0" smtClean="0"/>
              <a:t>, ĐT: 0912233368</a:t>
            </a:r>
          </a:p>
          <a:p>
            <a:r>
              <a:rPr lang="en-US" sz="2400" b="1" dirty="0" err="1" smtClean="0"/>
              <a:t>Ths</a:t>
            </a:r>
            <a:r>
              <a:rPr lang="en-US" sz="2400" b="1" dirty="0" smtClean="0"/>
              <a:t>. </a:t>
            </a:r>
            <a:r>
              <a:rPr lang="en-US" sz="2400" b="1" dirty="0" err="1" smtClean="0"/>
              <a:t>Trần</a:t>
            </a:r>
            <a:r>
              <a:rPr lang="en-US" sz="2400" b="1" dirty="0" smtClean="0"/>
              <a:t>  </a:t>
            </a:r>
            <a:r>
              <a:rPr lang="en-US" sz="2400" b="1" dirty="0" err="1" smtClean="0"/>
              <a:t>Quỳnh</a:t>
            </a:r>
            <a:r>
              <a:rPr lang="en-US" sz="2400" b="1" dirty="0" smtClean="0"/>
              <a:t> </a:t>
            </a:r>
            <a:r>
              <a:rPr lang="en-US" sz="2400" b="1" dirty="0" err="1" smtClean="0"/>
              <a:t>Trang</a:t>
            </a:r>
            <a:r>
              <a:rPr lang="en-US" sz="2400" b="1" dirty="0" smtClean="0"/>
              <a:t>. </a:t>
            </a:r>
            <a:r>
              <a:rPr lang="en-US" sz="2400" dirty="0" smtClean="0">
                <a:hlinkClick r:id="rId3"/>
              </a:rPr>
              <a:t>quynhtrang133@gmail.com</a:t>
            </a:r>
            <a:r>
              <a:rPr lang="en-US" sz="2400" dirty="0" smtClean="0"/>
              <a:t> ĐT: 01693685555</a:t>
            </a:r>
            <a:endParaRPr lang="en-US" sz="2400" dirty="0"/>
          </a:p>
        </p:txBody>
      </p:sp>
      <p:pic>
        <p:nvPicPr>
          <p:cNvPr id="1027" name="Picture 3"/>
          <p:cNvPicPr>
            <a:picLocks noChangeAspect="1" noChangeArrowheads="1"/>
          </p:cNvPicPr>
          <p:nvPr/>
        </p:nvPicPr>
        <p:blipFill>
          <a:blip r:embed="rId4"/>
          <a:srcRect/>
          <a:stretch>
            <a:fillRect/>
          </a:stretch>
        </p:blipFill>
        <p:spPr bwMode="auto">
          <a:xfrm>
            <a:off x="5832764" y="5011225"/>
            <a:ext cx="3311236" cy="184677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a:srcRect/>
          <a:stretch>
            <a:fillRect/>
          </a:stretch>
        </p:blipFill>
        <p:spPr bwMode="auto">
          <a:xfrm>
            <a:off x="3046641" y="5011225"/>
            <a:ext cx="2786123" cy="1846775"/>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1" y="5011225"/>
            <a:ext cx="3046641" cy="1846775"/>
          </a:xfrm>
          <a:prstGeom prst="rect">
            <a:avLst/>
          </a:prstGeom>
          <a:noFill/>
          <a:ln w="9525">
            <a:noFill/>
            <a:miter lim="800000"/>
            <a:headEnd/>
            <a:tailEnd/>
          </a:ln>
          <a:effectLst/>
        </p:spPr>
      </p:pic>
      <p:pic>
        <p:nvPicPr>
          <p:cNvPr id="1030" name="Picture 6"/>
          <p:cNvPicPr>
            <a:picLocks noChangeAspect="1" noChangeArrowheads="1"/>
          </p:cNvPicPr>
          <p:nvPr/>
        </p:nvPicPr>
        <p:blipFill>
          <a:blip r:embed="rId7"/>
          <a:srcRect/>
          <a:stretch>
            <a:fillRect/>
          </a:stretch>
        </p:blipFill>
        <p:spPr bwMode="auto">
          <a:xfrm>
            <a:off x="0" y="7938"/>
            <a:ext cx="942110" cy="98733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221670" y="831272"/>
            <a:ext cx="8825345" cy="4031873"/>
          </a:xfrm>
          <a:prstGeom prst="rect">
            <a:avLst/>
          </a:prstGeom>
          <a:noFill/>
        </p:spPr>
        <p:txBody>
          <a:bodyPr wrap="square" rtlCol="0">
            <a:spAutoFit/>
          </a:bodyPr>
          <a:lstStyle/>
          <a:p>
            <a:pPr lvl="0" algn="just"/>
            <a:r>
              <a:rPr lang="ro-RO" sz="3200" dirty="0" smtClean="0"/>
              <a:t>Hoạt động TNST là hoạt động giáo dục, trong đó, dưới sự hướng dẫn và tổ chức của nhà giáo dục, từng cá nhân học sinh được tham gia trực tiếp vào các hoạt động thực tiễn khác nhau của</a:t>
            </a:r>
            <a:r>
              <a:rPr lang="ro-RO" sz="3200" b="1" dirty="0" smtClean="0"/>
              <a:t> </a:t>
            </a:r>
            <a:r>
              <a:rPr lang="ro-RO" sz="3200" b="1" dirty="0" smtClean="0">
                <a:solidFill>
                  <a:srgbClr val="FF0000"/>
                </a:solidFill>
              </a:rPr>
              <a:t>đời sống gia đình, nhà trường cũng như ngoài xã hội</a:t>
            </a:r>
            <a:r>
              <a:rPr lang="ro-RO" sz="3200" dirty="0" smtClean="0">
                <a:solidFill>
                  <a:srgbClr val="FF0000"/>
                </a:solidFill>
              </a:rPr>
              <a:t> </a:t>
            </a:r>
            <a:r>
              <a:rPr lang="ro-RO" sz="3200" dirty="0" smtClean="0"/>
              <a:t>với tư cách là chủ thể của hoạt động, qua đó phát triển năng lực thực tiễn, phẩm chất nhân cách và phát huy tiềm năng sáng tạo của cá nhân mình. </a:t>
            </a:r>
          </a:p>
        </p:txBody>
      </p:sp>
      <p:sp>
        <p:nvSpPr>
          <p:cNvPr id="27" name="Title 1"/>
          <p:cNvSpPr txBox="1">
            <a:spLocks/>
          </p:cNvSpPr>
          <p:nvPr/>
        </p:nvSpPr>
        <p:spPr>
          <a:xfrm>
            <a:off x="0" y="-27710"/>
            <a:ext cx="5153891" cy="858982"/>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err="1" smtClean="0">
                <a:ln>
                  <a:noFill/>
                </a:ln>
                <a:solidFill>
                  <a:srgbClr val="FF6600"/>
                </a:solidFill>
                <a:effectLst/>
                <a:uLnTx/>
                <a:uFillTx/>
                <a:latin typeface="+mj-lt"/>
                <a:ea typeface="+mj-ea"/>
                <a:cs typeface="+mj-cs"/>
              </a:rPr>
              <a:t>Khái</a:t>
            </a:r>
            <a:r>
              <a:rPr kumimoji="0" lang="en-US" sz="4400" b="1" i="0" u="none" strike="noStrike" kern="1200" cap="none" spc="0" normalizeH="0" baseline="0" noProof="0" dirty="0" smtClean="0">
                <a:ln>
                  <a:noFill/>
                </a:ln>
                <a:solidFill>
                  <a:srgbClr val="FF6600"/>
                </a:solidFill>
                <a:effectLst/>
                <a:uLnTx/>
                <a:uFillTx/>
                <a:latin typeface="+mj-lt"/>
                <a:ea typeface="+mj-ea"/>
                <a:cs typeface="+mj-cs"/>
              </a:rPr>
              <a:t> </a:t>
            </a:r>
            <a:r>
              <a:rPr kumimoji="0" lang="en-US" sz="4400" b="1" i="0" u="none" strike="noStrike" kern="1200" cap="none" spc="0" normalizeH="0" baseline="0" noProof="0" dirty="0" err="1" smtClean="0">
                <a:ln>
                  <a:noFill/>
                </a:ln>
                <a:solidFill>
                  <a:srgbClr val="FF6600"/>
                </a:solidFill>
                <a:effectLst/>
                <a:uLnTx/>
                <a:uFillTx/>
                <a:latin typeface="+mj-lt"/>
                <a:ea typeface="+mj-ea"/>
                <a:cs typeface="+mj-cs"/>
              </a:rPr>
              <a:t>niệm</a:t>
            </a:r>
            <a:r>
              <a:rPr kumimoji="0" lang="en-US" sz="4400" b="1" i="0" u="none" strike="noStrike" kern="1200" cap="none" spc="0" normalizeH="0" baseline="0" noProof="0" dirty="0" smtClean="0">
                <a:ln>
                  <a:noFill/>
                </a:ln>
                <a:solidFill>
                  <a:srgbClr val="FF6600"/>
                </a:solidFill>
                <a:effectLst/>
                <a:uLnTx/>
                <a:uFillTx/>
                <a:latin typeface="+mj-lt"/>
                <a:ea typeface="+mj-ea"/>
                <a:cs typeface="+mj-cs"/>
              </a:rPr>
              <a:t> HĐTNST</a:t>
            </a:r>
            <a:endParaRPr kumimoji="0" lang="en-US" sz="4400" b="1" i="0" u="none" strike="noStrike" kern="1200" cap="none" spc="0" normalizeH="0" baseline="0" noProof="0" dirty="0">
              <a:ln>
                <a:noFill/>
              </a:ln>
              <a:solidFill>
                <a:srgbClr val="FF6600"/>
              </a:solidFill>
              <a:effectLst/>
              <a:uLnTx/>
              <a:uFillTx/>
              <a:latin typeface="+mj-lt"/>
              <a:ea typeface="+mj-ea"/>
              <a:cs typeface="+mj-cs"/>
            </a:endParaRPr>
          </a:p>
        </p:txBody>
      </p:sp>
      <p:pic>
        <p:nvPicPr>
          <p:cNvPr id="1026" name="Picture 2" descr="C:\Users\molap\Desktop\images.jpg"/>
          <p:cNvPicPr>
            <a:picLocks noChangeAspect="1" noChangeArrowheads="1"/>
          </p:cNvPicPr>
          <p:nvPr/>
        </p:nvPicPr>
        <p:blipFill>
          <a:blip r:embed="rId2"/>
          <a:srcRect/>
          <a:stretch>
            <a:fillRect/>
          </a:stretch>
        </p:blipFill>
        <p:spPr bwMode="auto">
          <a:xfrm>
            <a:off x="0" y="4863145"/>
            <a:ext cx="3186545" cy="1994855"/>
          </a:xfrm>
          <a:prstGeom prst="rect">
            <a:avLst/>
          </a:prstGeom>
          <a:noFill/>
        </p:spPr>
      </p:pic>
      <p:pic>
        <p:nvPicPr>
          <p:cNvPr id="1028" name="Picture 4" descr="Kết quả hình ảnh cho trải nghiệm nhà trường"/>
          <p:cNvPicPr>
            <a:picLocks noChangeAspect="1" noChangeArrowheads="1"/>
          </p:cNvPicPr>
          <p:nvPr/>
        </p:nvPicPr>
        <p:blipFill>
          <a:blip r:embed="rId3"/>
          <a:srcRect/>
          <a:stretch>
            <a:fillRect/>
          </a:stretch>
        </p:blipFill>
        <p:spPr bwMode="auto">
          <a:xfrm>
            <a:off x="3186545" y="4863144"/>
            <a:ext cx="3188510" cy="1994855"/>
          </a:xfrm>
          <a:prstGeom prst="rect">
            <a:avLst/>
          </a:prstGeom>
          <a:noFill/>
        </p:spPr>
      </p:pic>
      <p:pic>
        <p:nvPicPr>
          <p:cNvPr id="1030" name="Picture 6" descr="Kết quả hình ảnh cho trải nghiệm nhà trường"/>
          <p:cNvPicPr>
            <a:picLocks noChangeAspect="1" noChangeArrowheads="1"/>
          </p:cNvPicPr>
          <p:nvPr/>
        </p:nvPicPr>
        <p:blipFill>
          <a:blip r:embed="rId4"/>
          <a:srcRect/>
          <a:stretch>
            <a:fillRect/>
          </a:stretch>
        </p:blipFill>
        <p:spPr bwMode="auto">
          <a:xfrm>
            <a:off x="6375054" y="4863143"/>
            <a:ext cx="2768945" cy="1994855"/>
          </a:xfrm>
          <a:prstGeom prst="rect">
            <a:avLst/>
          </a:prstGeom>
          <a:noFill/>
        </p:spPr>
      </p:pic>
      <p:sp>
        <p:nvSpPr>
          <p:cNvPr id="7" name="Action Button: Forward or Next 6">
            <a:hlinkClick r:id="" action="ppaction://hlinkshowjump?jump=nextslide" highlightClick="1"/>
          </p:cNvPr>
          <p:cNvSpPr/>
          <p:nvPr/>
        </p:nvSpPr>
        <p:spPr>
          <a:xfrm>
            <a:off x="8520546" y="6345383"/>
            <a:ext cx="595753" cy="481977"/>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491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70" y="66813"/>
            <a:ext cx="4502664" cy="1143000"/>
          </a:xfrm>
        </p:spPr>
        <p:txBody>
          <a:bodyPr>
            <a:normAutofit fontScale="90000"/>
          </a:bodyPr>
          <a:lstStyle/>
          <a:p>
            <a:r>
              <a:rPr lang="en-US" dirty="0" err="1" smtClean="0"/>
              <a:t>Hoạt</a:t>
            </a:r>
            <a:r>
              <a:rPr lang="en-US" dirty="0" smtClean="0"/>
              <a:t> </a:t>
            </a:r>
            <a:r>
              <a:rPr lang="en-US" dirty="0" err="1" smtClean="0"/>
              <a:t>động</a:t>
            </a:r>
            <a:r>
              <a:rPr lang="en-US" dirty="0" smtClean="0"/>
              <a:t> TNST </a:t>
            </a:r>
            <a:r>
              <a:rPr lang="en-US" dirty="0" err="1" smtClean="0"/>
              <a:t>nằm</a:t>
            </a:r>
            <a:r>
              <a:rPr lang="en-US" dirty="0" smtClean="0"/>
              <a:t> ở </a:t>
            </a:r>
            <a:r>
              <a:rPr lang="en-US" dirty="0" err="1" smtClean="0"/>
              <a:t>đâu</a:t>
            </a:r>
            <a:r>
              <a:rPr lang="en-US" dirty="0" smtClean="0"/>
              <a:t>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82607209"/>
              </p:ext>
            </p:extLst>
          </p:nvPr>
        </p:nvGraphicFramePr>
        <p:xfrm>
          <a:off x="457200" y="1969763"/>
          <a:ext cx="8493302" cy="4888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loud Callout 2"/>
          <p:cNvSpPr/>
          <p:nvPr/>
        </p:nvSpPr>
        <p:spPr>
          <a:xfrm>
            <a:off x="3761828" y="1054155"/>
            <a:ext cx="4959864" cy="1102072"/>
          </a:xfrm>
          <a:prstGeom prst="cloudCallout">
            <a:avLst>
              <a:gd name="adj1" fmla="val -61413"/>
              <a:gd name="adj2" fmla="val 8206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HOẠT ĐỘNG TRẢI NGHIỆM SÁNG TẠO</a:t>
            </a:r>
            <a:endParaRPr lang="en-US" sz="2400" b="1" dirty="0">
              <a:solidFill>
                <a:schemeClr val="tx1"/>
              </a:solidFill>
            </a:endParaRPr>
          </a:p>
        </p:txBody>
      </p:sp>
      <p:sp>
        <p:nvSpPr>
          <p:cNvPr id="6" name="Action Button: Back or Previous 5">
            <a:hlinkClick r:id="rId7" action="ppaction://hlinksldjump" highlightClick="1"/>
          </p:cNvPr>
          <p:cNvSpPr/>
          <p:nvPr/>
        </p:nvSpPr>
        <p:spPr>
          <a:xfrm>
            <a:off x="8721692" y="6428509"/>
            <a:ext cx="422308" cy="429491"/>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4452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655" y="41560"/>
            <a:ext cx="8312727" cy="523220"/>
          </a:xfrm>
          <a:prstGeom prst="rect">
            <a:avLst/>
          </a:prstGeom>
          <a:noFill/>
        </p:spPr>
        <p:txBody>
          <a:bodyPr wrap="square" rtlCol="0">
            <a:spAutoFit/>
          </a:bodyPr>
          <a:lstStyle/>
          <a:p>
            <a:pPr algn="ctr"/>
            <a:r>
              <a:rPr lang="en-US" sz="2800" b="1" dirty="0" smtClean="0"/>
              <a:t># </a:t>
            </a:r>
            <a:r>
              <a:rPr lang="en-US" sz="2800" b="1" dirty="0" err="1" smtClean="0"/>
              <a:t>Đặc</a:t>
            </a:r>
            <a:r>
              <a:rPr lang="en-US" sz="2800" b="1" dirty="0" smtClean="0"/>
              <a:t> </a:t>
            </a:r>
            <a:r>
              <a:rPr lang="en-US" sz="2800" b="1" dirty="0" err="1" smtClean="0"/>
              <a:t>điểm</a:t>
            </a:r>
            <a:r>
              <a:rPr lang="en-US" sz="2800" b="1" dirty="0" smtClean="0"/>
              <a:t> </a:t>
            </a:r>
            <a:r>
              <a:rPr lang="en-US" sz="2800" b="1" dirty="0" err="1" smtClean="0"/>
              <a:t>của</a:t>
            </a:r>
            <a:r>
              <a:rPr lang="en-US" sz="2800" b="1" dirty="0" smtClean="0"/>
              <a:t> HĐ TNST</a:t>
            </a:r>
            <a:endParaRPr lang="en-US" sz="2800" b="1" dirty="0"/>
          </a:p>
        </p:txBody>
      </p:sp>
      <p:sp>
        <p:nvSpPr>
          <p:cNvPr id="15" name="TextBox 14"/>
          <p:cNvSpPr txBox="1"/>
          <p:nvPr/>
        </p:nvSpPr>
        <p:spPr>
          <a:xfrm>
            <a:off x="180115" y="665010"/>
            <a:ext cx="8825345" cy="4139595"/>
          </a:xfrm>
          <a:prstGeom prst="rect">
            <a:avLst/>
          </a:prstGeom>
          <a:noFill/>
        </p:spPr>
        <p:txBody>
          <a:bodyPr wrap="square" rtlCol="0">
            <a:spAutoFit/>
          </a:bodyPr>
          <a:lstStyle/>
          <a:p>
            <a:pPr marL="514350" lvl="0" indent="-514350">
              <a:spcBef>
                <a:spcPts val="1800"/>
              </a:spcBef>
              <a:buFont typeface="+mj-lt"/>
              <a:buAutoNum type="arabicPeriod"/>
            </a:pPr>
            <a:r>
              <a:rPr lang="en-US" sz="2800" dirty="0" smtClean="0">
                <a:latin typeface="Times New Roman" pitchFamily="18" charset="0"/>
                <a:cs typeface="Times New Roman" pitchFamily="18" charset="0"/>
              </a:rPr>
              <a:t>HĐ TNST </a:t>
            </a:r>
            <a:r>
              <a:rPr lang="en-US" sz="2800" dirty="0" err="1" smtClean="0">
                <a:latin typeface="Times New Roman" pitchFamily="18" charset="0"/>
                <a:cs typeface="Times New Roman" pitchFamily="18" charset="0"/>
              </a:rPr>
              <a:t>mang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cao</a:t>
            </a:r>
            <a:endParaRPr lang="en-US" sz="2800" dirty="0" smtClean="0">
              <a:latin typeface="Times New Roman" pitchFamily="18" charset="0"/>
              <a:cs typeface="Times New Roman" pitchFamily="18" charset="0"/>
            </a:endParaRPr>
          </a:p>
          <a:p>
            <a:pPr marL="514350" lvl="0" indent="-514350">
              <a:spcBef>
                <a:spcPts val="1800"/>
              </a:spcBef>
              <a:buFont typeface="+mj-lt"/>
              <a:buAutoNum type="arabicPeriod"/>
            </a:pPr>
            <a:r>
              <a:rPr lang="en-US" sz="2800" dirty="0" smtClean="0">
                <a:latin typeface="Times New Roman" pitchFamily="18" charset="0"/>
                <a:cs typeface="Times New Roman" pitchFamily="18" charset="0"/>
              </a:rPr>
              <a:t>HĐ TNST </a:t>
            </a:r>
            <a:r>
              <a:rPr lang="en-US" sz="2800" dirty="0" err="1" smtClean="0">
                <a:latin typeface="Times New Roman" pitchFamily="18" charset="0"/>
                <a:cs typeface="Times New Roman" pitchFamily="18" charset="0"/>
              </a:rPr>
              <a:t>thực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dưới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dạng</a:t>
            </a:r>
            <a:endParaRPr lang="en-US" sz="2800" dirty="0" smtClean="0">
              <a:latin typeface="Times New Roman" pitchFamily="18" charset="0"/>
              <a:cs typeface="Times New Roman" pitchFamily="18" charset="0"/>
            </a:endParaRPr>
          </a:p>
          <a:p>
            <a:pPr marL="514350" lvl="0" indent="-514350">
              <a:spcBef>
                <a:spcPts val="1800"/>
              </a:spcBef>
              <a:buFont typeface="+mj-lt"/>
              <a:buAutoNum type="arabicPeriod"/>
            </a:pPr>
            <a:r>
              <a:rPr lang="en-US" sz="2800" dirty="0" smtClean="0">
                <a:latin typeface="Times New Roman" pitchFamily="18" charset="0"/>
                <a:cs typeface="Times New Roman" pitchFamily="18" charset="0"/>
              </a:rPr>
              <a:t>HĐ TNST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tạo</a:t>
            </a:r>
            <a:endParaRPr lang="en-US" sz="2800" dirty="0" smtClean="0">
              <a:latin typeface="Times New Roman" pitchFamily="18" charset="0"/>
              <a:cs typeface="Times New Roman" pitchFamily="18" charset="0"/>
            </a:endParaRPr>
          </a:p>
          <a:p>
            <a:pPr marL="514350" lvl="0" indent="-514350">
              <a:spcBef>
                <a:spcPts val="1800"/>
              </a:spcBef>
              <a:buFont typeface="+mj-lt"/>
              <a:buAutoNum type="arabicPeriod"/>
            </a:pPr>
            <a:r>
              <a:rPr lang="en-US" sz="2800" dirty="0" smtClean="0">
                <a:latin typeface="Times New Roman" pitchFamily="18" charset="0"/>
                <a:cs typeface="Times New Roman" pitchFamily="18" charset="0"/>
              </a:rPr>
              <a:t>HĐ TNST </a:t>
            </a:r>
            <a:r>
              <a:rPr lang="en-US" sz="2800" dirty="0" err="1" smtClean="0">
                <a:latin typeface="Times New Roman" pitchFamily="18" charset="0"/>
                <a:cs typeface="Times New Roman" pitchFamily="18" charset="0"/>
              </a:rPr>
              <a:t>đòi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hỏi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liên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nhiều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lực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ngoài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trường</a:t>
            </a:r>
            <a:endParaRPr lang="en-US" sz="2800" dirty="0" smtClean="0">
              <a:latin typeface="Times New Roman" pitchFamily="18" charset="0"/>
              <a:cs typeface="Times New Roman" pitchFamily="18" charset="0"/>
            </a:endParaRPr>
          </a:p>
          <a:p>
            <a:pPr marL="514350" indent="-514350">
              <a:spcBef>
                <a:spcPts val="1800"/>
              </a:spcBef>
              <a:buFont typeface="+mj-lt"/>
              <a:buAutoNum type="arabicPeriod"/>
            </a:pPr>
            <a:r>
              <a:rPr lang="en-US" sz="2800" dirty="0" smtClean="0">
                <a:latin typeface="Times New Roman" pitchFamily="18" charset="0"/>
                <a:cs typeface="Times New Roman" pitchFamily="18" charset="0"/>
              </a:rPr>
              <a:t>HĐ TNST </a:t>
            </a:r>
            <a:r>
              <a:rPr lang="vi-VN" sz="2800" dirty="0" smtClean="0">
                <a:latin typeface="Times New Roman" pitchFamily="18" charset="0"/>
                <a:cs typeface="Times New Roman" pitchFamily="18" charset="0"/>
              </a:rPr>
              <a:t>giúp lĩnh hội những kinh nghiệm mà các hình thức học tập khác không thực hiện được</a:t>
            </a:r>
            <a:r>
              <a:rPr lang="en-US" sz="2800" dirty="0" smtClean="0">
                <a:latin typeface="Times New Roman" pitchFamily="18" charset="0"/>
                <a:cs typeface="Times New Roman" pitchFamily="18" charset="0"/>
              </a:rPr>
              <a:t> </a:t>
            </a:r>
          </a:p>
        </p:txBody>
      </p:sp>
      <p:sp>
        <p:nvSpPr>
          <p:cNvPr id="41986" name="AutoShape 2" descr="Kết quả hình ảnh cho tích hợ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88" name="AutoShape 4" descr="Kết quả hình ảnh cho tích hợ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1992" name="AutoShape 8" descr="Kết quả hình ảnh cho trải nghiệ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1" name="Picture 2" descr="Kết quả hình ảnh cho câu hỏi"/>
          <p:cNvPicPr>
            <a:picLocks noChangeAspect="1" noChangeArrowheads="1"/>
          </p:cNvPicPr>
          <p:nvPr/>
        </p:nvPicPr>
        <p:blipFill>
          <a:blip r:embed="rId2"/>
          <a:srcRect/>
          <a:stretch>
            <a:fillRect/>
          </a:stretch>
        </p:blipFill>
        <p:spPr bwMode="auto">
          <a:xfrm>
            <a:off x="318655" y="5077793"/>
            <a:ext cx="1400897" cy="1635027"/>
          </a:xfrm>
          <a:prstGeom prst="rect">
            <a:avLst/>
          </a:prstGeom>
          <a:noFill/>
        </p:spPr>
      </p:pic>
      <p:sp>
        <p:nvSpPr>
          <p:cNvPr id="22" name="TextBox 21"/>
          <p:cNvSpPr txBox="1"/>
          <p:nvPr/>
        </p:nvSpPr>
        <p:spPr>
          <a:xfrm>
            <a:off x="1842638" y="4894365"/>
            <a:ext cx="5472545" cy="1908215"/>
          </a:xfrm>
          <a:prstGeom prst="rect">
            <a:avLst/>
          </a:prstGeom>
          <a:noFill/>
        </p:spPr>
        <p:txBody>
          <a:bodyPr wrap="square" rtlCol="0">
            <a:spAutoFit/>
          </a:bodyPr>
          <a:lstStyle/>
          <a:p>
            <a:pPr>
              <a:lnSpc>
                <a:spcPct val="150000"/>
              </a:lnSpc>
              <a:spcBef>
                <a:spcPts val="600"/>
              </a:spcBef>
            </a:pPr>
            <a:r>
              <a:rPr lang="en-US" sz="2400" b="1" dirty="0" err="1" smtClean="0">
                <a:solidFill>
                  <a:srgbClr val="FF0000"/>
                </a:solidFill>
              </a:rPr>
              <a:t>Sự</a:t>
            </a:r>
            <a:r>
              <a:rPr lang="en-US" sz="2400" b="1" dirty="0" smtClean="0">
                <a:solidFill>
                  <a:srgbClr val="FF0000"/>
                </a:solidFill>
              </a:rPr>
              <a:t> </a:t>
            </a:r>
            <a:r>
              <a:rPr lang="en-US" sz="2400" b="1" dirty="0" err="1" smtClean="0">
                <a:solidFill>
                  <a:srgbClr val="FF0000"/>
                </a:solidFill>
              </a:rPr>
              <a:t>khác</a:t>
            </a:r>
            <a:r>
              <a:rPr lang="en-US" sz="2400" b="1" dirty="0" smtClean="0">
                <a:solidFill>
                  <a:srgbClr val="FF0000"/>
                </a:solidFill>
              </a:rPr>
              <a:t> </a:t>
            </a:r>
            <a:r>
              <a:rPr lang="en-US" sz="2400" b="1" dirty="0" err="1" smtClean="0">
                <a:solidFill>
                  <a:srgbClr val="FF0000"/>
                </a:solidFill>
              </a:rPr>
              <a:t>biệt</a:t>
            </a:r>
            <a:r>
              <a:rPr lang="en-US" sz="2400" b="1" dirty="0" smtClean="0">
                <a:solidFill>
                  <a:srgbClr val="FF0000"/>
                </a:solidFill>
              </a:rPr>
              <a:t> </a:t>
            </a:r>
            <a:r>
              <a:rPr lang="en-US" sz="2400" b="1" dirty="0" err="1" smtClean="0">
                <a:solidFill>
                  <a:srgbClr val="FF0000"/>
                </a:solidFill>
              </a:rPr>
              <a:t>của</a:t>
            </a:r>
            <a:r>
              <a:rPr lang="en-US" sz="2400" b="1" dirty="0" smtClean="0">
                <a:solidFill>
                  <a:srgbClr val="FF0000"/>
                </a:solidFill>
              </a:rPr>
              <a:t> HĐ TNST </a:t>
            </a:r>
            <a:r>
              <a:rPr lang="en-US" sz="2400" b="1" dirty="0" err="1" smtClean="0">
                <a:solidFill>
                  <a:srgbClr val="FF0000"/>
                </a:solidFill>
              </a:rPr>
              <a:t>với</a:t>
            </a:r>
            <a:r>
              <a:rPr lang="en-US" sz="2400" b="1" dirty="0" smtClean="0">
                <a:solidFill>
                  <a:srgbClr val="FF0000"/>
                </a:solidFill>
              </a:rPr>
              <a:t> GD NGLL ?</a:t>
            </a:r>
          </a:p>
          <a:p>
            <a:pPr>
              <a:lnSpc>
                <a:spcPct val="150000"/>
              </a:lnSpc>
              <a:spcBef>
                <a:spcPts val="600"/>
              </a:spcBef>
            </a:pPr>
            <a:r>
              <a:rPr lang="en-US" sz="2400" dirty="0" err="1" smtClean="0"/>
              <a:t>Thảo</a:t>
            </a:r>
            <a:r>
              <a:rPr lang="en-US" sz="2400" dirty="0" smtClean="0"/>
              <a:t> </a:t>
            </a:r>
            <a:r>
              <a:rPr lang="en-US" sz="2400" dirty="0" err="1" smtClean="0"/>
              <a:t>luận</a:t>
            </a:r>
            <a:r>
              <a:rPr lang="en-US" sz="2400" dirty="0" smtClean="0"/>
              <a:t> </a:t>
            </a:r>
            <a:r>
              <a:rPr lang="en-US" sz="2400" dirty="0" err="1" smtClean="0"/>
              <a:t>nhóm</a:t>
            </a:r>
            <a:endParaRPr lang="en-US" sz="2400" dirty="0" smtClean="0"/>
          </a:p>
          <a:p>
            <a:pPr>
              <a:lnSpc>
                <a:spcPct val="150000"/>
              </a:lnSpc>
              <a:spcBef>
                <a:spcPts val="600"/>
              </a:spcBef>
            </a:pPr>
            <a:r>
              <a:rPr lang="en-US" sz="2400" dirty="0" err="1" smtClean="0"/>
              <a:t>Tính</a:t>
            </a:r>
            <a:r>
              <a:rPr lang="en-US" sz="2400" dirty="0" smtClean="0"/>
              <a:t> </a:t>
            </a:r>
            <a:r>
              <a:rPr lang="en-US" sz="2400" dirty="0" err="1" smtClean="0"/>
              <a:t>ưu</a:t>
            </a:r>
            <a:r>
              <a:rPr lang="en-US" sz="2400" dirty="0" smtClean="0"/>
              <a:t> </a:t>
            </a:r>
            <a:r>
              <a:rPr lang="en-US" sz="2400" dirty="0" err="1" smtClean="0"/>
              <a:t>việt</a:t>
            </a:r>
            <a:r>
              <a:rPr lang="en-US" sz="2400" dirty="0" smtClean="0"/>
              <a:t> </a:t>
            </a:r>
            <a:r>
              <a:rPr lang="en-US" sz="2400" dirty="0" err="1" smtClean="0"/>
              <a:t>của</a:t>
            </a:r>
            <a:r>
              <a:rPr lang="en-US" sz="2400" dirty="0" smtClean="0"/>
              <a:t> HĐ TNST</a:t>
            </a:r>
            <a:endParaRPr lang="en-US" sz="2400" dirty="0"/>
          </a:p>
        </p:txBody>
      </p:sp>
      <p:pic>
        <p:nvPicPr>
          <p:cNvPr id="23" name="Picture 10" descr="http://www.tapchidanong.org/product_images/uploaded_images/kinh-nghiem-cuoc-song-1.jpg"/>
          <p:cNvPicPr>
            <a:picLocks noChangeAspect="1" noChangeArrowheads="1"/>
          </p:cNvPicPr>
          <p:nvPr/>
        </p:nvPicPr>
        <p:blipFill>
          <a:blip r:embed="rId3"/>
          <a:srcRect/>
          <a:stretch>
            <a:fillRect/>
          </a:stretch>
        </p:blipFill>
        <p:spPr bwMode="auto">
          <a:xfrm>
            <a:off x="7152442" y="5572938"/>
            <a:ext cx="1478940" cy="1283187"/>
          </a:xfrm>
          <a:prstGeom prst="rect">
            <a:avLst/>
          </a:prstGeom>
          <a:noFill/>
        </p:spPr>
      </p:pic>
      <p:pic>
        <p:nvPicPr>
          <p:cNvPr id="24" name="Picture 6" descr="http://c2.cdn.truelife.vn/webtube/201410/2621706/lien_mon.jpg?f=z/5Dit/s%7CoRPtqqL77/wAQ=="/>
          <p:cNvPicPr>
            <a:picLocks noChangeAspect="1" noChangeArrowheads="1"/>
          </p:cNvPicPr>
          <p:nvPr/>
        </p:nvPicPr>
        <p:blipFill>
          <a:blip r:embed="rId4"/>
          <a:srcRect/>
          <a:stretch>
            <a:fillRect/>
          </a:stretch>
        </p:blipFill>
        <p:spPr bwMode="auto">
          <a:xfrm>
            <a:off x="5098473" y="5519393"/>
            <a:ext cx="1939642" cy="1281312"/>
          </a:xfrm>
          <a:prstGeom prst="rect">
            <a:avLst/>
          </a:prstGeom>
          <a:noFill/>
        </p:spPr>
      </p:pic>
      <p:sp>
        <p:nvSpPr>
          <p:cNvPr id="25" name="Action Button: Back or Previous 24">
            <a:hlinkClick r:id="rId5" action="ppaction://hlinksldjump" highlightClick="1"/>
          </p:cNvPr>
          <p:cNvSpPr/>
          <p:nvPr/>
        </p:nvSpPr>
        <p:spPr>
          <a:xfrm>
            <a:off x="8631382" y="6398924"/>
            <a:ext cx="512618" cy="431366"/>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circle(in)">
                                      <p:cBhvr>
                                        <p:cTn id="7" dur="20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ox(in)">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diamond(in)">
                                      <p:cBhvr>
                                        <p:cTn id="17" dur="20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 calcmode="lin" valueType="num">
                                      <p:cBhvr additive="base">
                                        <p:cTn id="22"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5">
                                            <p:txEl>
                                              <p:pRg st="4" end="4"/>
                                            </p:txEl>
                                          </p:spTgt>
                                        </p:tgtEl>
                                        <p:attrNameLst>
                                          <p:attrName>style.visibility</p:attrName>
                                        </p:attrNameLst>
                                      </p:cBhvr>
                                      <p:to>
                                        <p:strVal val="visible"/>
                                      </p:to>
                                    </p:set>
                                    <p:animEffect transition="in" filter="box(in)">
                                      <p:cBhvr>
                                        <p:cTn id="28" dur="500"/>
                                        <p:tgtEl>
                                          <p:spTgt spid="15">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ox(in)">
                                      <p:cBhvr>
                                        <p:cTn id="33" dur="500"/>
                                        <p:tgtEl>
                                          <p:spTgt spid="21"/>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ox(in)">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710" y="13846"/>
            <a:ext cx="9074725" cy="523220"/>
          </a:xfrm>
          <a:prstGeom prst="rect">
            <a:avLst/>
          </a:prstGeom>
          <a:solidFill>
            <a:srgbClr val="FFC000"/>
          </a:solidFill>
          <a:scene3d>
            <a:camera prst="orthographicFront"/>
            <a:lightRig rig="threePt" dir="t"/>
          </a:scene3d>
          <a:sp3d>
            <a:bevelT/>
          </a:sp3d>
        </p:spPr>
        <p:txBody>
          <a:bodyPr wrap="square" rtlCol="0">
            <a:spAutoFit/>
          </a:bodyPr>
          <a:lstStyle/>
          <a:p>
            <a:r>
              <a:rPr lang="en-US" sz="2800" dirty="0" smtClean="0"/>
              <a:t># </a:t>
            </a:r>
            <a:r>
              <a:rPr lang="en-US" sz="2800" dirty="0" err="1" smtClean="0"/>
              <a:t>Trải</a:t>
            </a:r>
            <a:r>
              <a:rPr lang="en-US" sz="2800" dirty="0" smtClean="0"/>
              <a:t> </a:t>
            </a:r>
            <a:r>
              <a:rPr lang="en-US" sz="2800" dirty="0" err="1" smtClean="0"/>
              <a:t>nghiệm</a:t>
            </a:r>
            <a:r>
              <a:rPr lang="en-US" sz="2800" dirty="0" smtClean="0"/>
              <a:t> – </a:t>
            </a:r>
            <a:r>
              <a:rPr lang="en-US" sz="2800" dirty="0" err="1" smtClean="0"/>
              <a:t>Phương</a:t>
            </a:r>
            <a:r>
              <a:rPr lang="en-US" sz="2800" dirty="0" smtClean="0"/>
              <a:t> </a:t>
            </a:r>
            <a:r>
              <a:rPr lang="en-US" sz="2800" dirty="0" err="1" smtClean="0"/>
              <a:t>pháp</a:t>
            </a:r>
            <a:r>
              <a:rPr lang="en-US" sz="2800" dirty="0" smtClean="0"/>
              <a:t> </a:t>
            </a:r>
            <a:r>
              <a:rPr lang="en-US" sz="2800" dirty="0" err="1" smtClean="0"/>
              <a:t>Dạy</a:t>
            </a:r>
            <a:r>
              <a:rPr lang="en-US" sz="2800" dirty="0" smtClean="0"/>
              <a:t> – </a:t>
            </a:r>
            <a:r>
              <a:rPr lang="en-US" sz="2800" dirty="0" err="1" smtClean="0"/>
              <a:t>Học</a:t>
            </a:r>
            <a:r>
              <a:rPr lang="en-US" sz="2800" dirty="0" smtClean="0"/>
              <a:t>, </a:t>
            </a:r>
            <a:r>
              <a:rPr lang="en-US" sz="2800" dirty="0" err="1" smtClean="0"/>
              <a:t>Giáo</a:t>
            </a:r>
            <a:r>
              <a:rPr lang="en-US" sz="2800" dirty="0" smtClean="0"/>
              <a:t> </a:t>
            </a:r>
            <a:r>
              <a:rPr lang="en-US" sz="2800" dirty="0" err="1" smtClean="0"/>
              <a:t>dục</a:t>
            </a:r>
            <a:r>
              <a:rPr lang="en-US" sz="2800" dirty="0" smtClean="0"/>
              <a:t> </a:t>
            </a:r>
            <a:r>
              <a:rPr lang="en-US" sz="2800" dirty="0" err="1" smtClean="0"/>
              <a:t>hiệu</a:t>
            </a:r>
            <a:r>
              <a:rPr lang="en-US" sz="2800" dirty="0" smtClean="0"/>
              <a:t> </a:t>
            </a:r>
            <a:r>
              <a:rPr lang="en-US" sz="2800" dirty="0" err="1" smtClean="0"/>
              <a:t>quả</a:t>
            </a:r>
            <a:endParaRPr lang="en-US" sz="2800" dirty="0" smtClean="0"/>
          </a:p>
        </p:txBody>
      </p:sp>
      <p:sp>
        <p:nvSpPr>
          <p:cNvPr id="3" name="TextBox 2"/>
          <p:cNvSpPr txBox="1"/>
          <p:nvPr/>
        </p:nvSpPr>
        <p:spPr>
          <a:xfrm>
            <a:off x="263236" y="1399309"/>
            <a:ext cx="8340437" cy="5016758"/>
          </a:xfrm>
          <a:prstGeom prst="rect">
            <a:avLst/>
          </a:prstGeom>
          <a:noFill/>
        </p:spPr>
        <p:txBody>
          <a:bodyPr wrap="square" rtlCol="0">
            <a:spAutoFit/>
          </a:bodyPr>
          <a:lstStyle/>
          <a:p>
            <a:r>
              <a:rPr lang="en-US" sz="3200" dirty="0" err="1" smtClean="0"/>
              <a:t>Học</a:t>
            </a:r>
            <a:r>
              <a:rPr lang="en-US" sz="3200" dirty="0" smtClean="0"/>
              <a:t> </a:t>
            </a:r>
            <a:r>
              <a:rPr lang="en-US" sz="3200" dirty="0" err="1" smtClean="0"/>
              <a:t>từ</a:t>
            </a:r>
            <a:r>
              <a:rPr lang="en-US" sz="3200" dirty="0" smtClean="0"/>
              <a:t> </a:t>
            </a:r>
            <a:r>
              <a:rPr lang="en-US" sz="3200" dirty="0" err="1" smtClean="0"/>
              <a:t>trải</a:t>
            </a:r>
            <a:r>
              <a:rPr lang="en-US" sz="3200" dirty="0" smtClean="0"/>
              <a:t> </a:t>
            </a:r>
            <a:r>
              <a:rPr lang="en-US" sz="3200" dirty="0" err="1" smtClean="0"/>
              <a:t>nghiệm</a:t>
            </a:r>
            <a:r>
              <a:rPr lang="en-US" sz="3200" dirty="0" smtClean="0"/>
              <a:t> </a:t>
            </a:r>
            <a:r>
              <a:rPr lang="en-US" sz="3200" dirty="0" err="1" smtClean="0"/>
              <a:t>này</a:t>
            </a:r>
            <a:r>
              <a:rPr lang="en-US" sz="3200" dirty="0" smtClean="0"/>
              <a:t> </a:t>
            </a:r>
            <a:r>
              <a:rPr lang="en-US" sz="3200" dirty="0" err="1" smtClean="0"/>
              <a:t>là</a:t>
            </a:r>
            <a:r>
              <a:rPr lang="en-US" sz="3200" dirty="0" smtClean="0"/>
              <a:t> </a:t>
            </a:r>
            <a:r>
              <a:rPr lang="en-US" sz="3200" dirty="0" err="1" smtClean="0"/>
              <a:t>người</a:t>
            </a:r>
            <a:r>
              <a:rPr lang="en-US" sz="3200" dirty="0" smtClean="0"/>
              <a:t> </a:t>
            </a:r>
            <a:r>
              <a:rPr lang="en-US" sz="3200" dirty="0" err="1" smtClean="0"/>
              <a:t>học</a:t>
            </a:r>
            <a:r>
              <a:rPr lang="en-US" sz="3200" dirty="0" smtClean="0"/>
              <a:t> </a:t>
            </a:r>
            <a:r>
              <a:rPr lang="en-US" sz="3200" dirty="0" err="1" smtClean="0"/>
              <a:t>phải</a:t>
            </a:r>
            <a:r>
              <a:rPr lang="en-US" sz="3200" dirty="0" smtClean="0"/>
              <a:t> </a:t>
            </a:r>
            <a:r>
              <a:rPr lang="en-US" sz="3200" dirty="0" err="1" smtClean="0"/>
              <a:t>biết</a:t>
            </a:r>
            <a:r>
              <a:rPr lang="en-US" sz="3200" dirty="0" smtClean="0"/>
              <a:t> </a:t>
            </a:r>
            <a:r>
              <a:rPr lang="en-US" sz="3200" dirty="0" err="1" smtClean="0"/>
              <a:t>phản</a:t>
            </a:r>
            <a:r>
              <a:rPr lang="en-US" sz="3200" dirty="0" smtClean="0"/>
              <a:t> </a:t>
            </a:r>
            <a:r>
              <a:rPr lang="en-US" sz="3200" dirty="0" err="1" smtClean="0"/>
              <a:t>tỉnh</a:t>
            </a:r>
            <a:r>
              <a:rPr lang="en-US" sz="3200" dirty="0" smtClean="0"/>
              <a:t>, </a:t>
            </a:r>
            <a:r>
              <a:rPr lang="en-US" sz="3200" dirty="0" err="1" smtClean="0"/>
              <a:t>chiêm</a:t>
            </a:r>
            <a:r>
              <a:rPr lang="en-US" sz="3200" dirty="0" smtClean="0"/>
              <a:t> </a:t>
            </a:r>
            <a:r>
              <a:rPr lang="en-US" sz="3200" dirty="0" err="1" smtClean="0"/>
              <a:t>nghiệm</a:t>
            </a:r>
            <a:r>
              <a:rPr lang="en-US" sz="3200" dirty="0" smtClean="0"/>
              <a:t> </a:t>
            </a:r>
            <a:r>
              <a:rPr lang="en-US" sz="3200" dirty="0" err="1" smtClean="0"/>
              <a:t>trên</a:t>
            </a:r>
            <a:r>
              <a:rPr lang="en-US" sz="3200" dirty="0" smtClean="0"/>
              <a:t> </a:t>
            </a:r>
            <a:r>
              <a:rPr lang="en-US" sz="3200" dirty="0" err="1" smtClean="0"/>
              <a:t>các</a:t>
            </a:r>
            <a:r>
              <a:rPr lang="en-US" sz="3200" dirty="0" smtClean="0"/>
              <a:t> </a:t>
            </a:r>
            <a:r>
              <a:rPr lang="en-US" sz="3200" dirty="0" err="1" smtClean="0"/>
              <a:t>kinh</a:t>
            </a:r>
            <a:r>
              <a:rPr lang="en-US" sz="3200" dirty="0" smtClean="0"/>
              <a:t> </a:t>
            </a:r>
            <a:r>
              <a:rPr lang="en-US" sz="3200" dirty="0" err="1" smtClean="0"/>
              <a:t>nghiệm</a:t>
            </a:r>
            <a:r>
              <a:rPr lang="en-US" sz="3200" dirty="0" smtClean="0"/>
              <a:t> </a:t>
            </a:r>
            <a:r>
              <a:rPr lang="en-US" sz="3200" dirty="0" err="1" smtClean="0"/>
              <a:t>của</a:t>
            </a:r>
            <a:r>
              <a:rPr lang="en-US" sz="3200" dirty="0" smtClean="0"/>
              <a:t> </a:t>
            </a:r>
            <a:r>
              <a:rPr lang="en-US" sz="3200" dirty="0" err="1" smtClean="0"/>
              <a:t>mình</a:t>
            </a:r>
            <a:r>
              <a:rPr lang="en-US" sz="3200" dirty="0" smtClean="0"/>
              <a:t>, </a:t>
            </a:r>
            <a:r>
              <a:rPr lang="en-US" sz="3200" dirty="0" err="1" smtClean="0"/>
              <a:t>để</a:t>
            </a:r>
            <a:r>
              <a:rPr lang="en-US" sz="3200" dirty="0" smtClean="0"/>
              <a:t> </a:t>
            </a:r>
            <a:r>
              <a:rPr lang="en-US" sz="3200" dirty="0" err="1" smtClean="0"/>
              <a:t>từ</a:t>
            </a:r>
            <a:r>
              <a:rPr lang="en-US" sz="3200" dirty="0" smtClean="0"/>
              <a:t> </a:t>
            </a:r>
            <a:r>
              <a:rPr lang="en-US" sz="3200" dirty="0" err="1" smtClean="0"/>
              <a:t>đó</a:t>
            </a:r>
            <a:r>
              <a:rPr lang="en-US" sz="3200" dirty="0" smtClean="0"/>
              <a:t> </a:t>
            </a:r>
            <a:r>
              <a:rPr lang="en-US" sz="3200" dirty="0" err="1" smtClean="0"/>
              <a:t>khái</a:t>
            </a:r>
            <a:r>
              <a:rPr lang="en-US" sz="3200" dirty="0" smtClean="0"/>
              <a:t> </a:t>
            </a:r>
            <a:r>
              <a:rPr lang="en-US" sz="3200" dirty="0" err="1" smtClean="0"/>
              <a:t>quát</a:t>
            </a:r>
            <a:r>
              <a:rPr lang="en-US" sz="3200" dirty="0" smtClean="0"/>
              <a:t> </a:t>
            </a:r>
            <a:r>
              <a:rPr lang="en-US" sz="3200" dirty="0" err="1" smtClean="0"/>
              <a:t>hóa</a:t>
            </a:r>
            <a:r>
              <a:rPr lang="en-US" sz="3200" dirty="0" smtClean="0"/>
              <a:t> </a:t>
            </a:r>
            <a:r>
              <a:rPr lang="en-US" sz="3200" dirty="0" err="1" smtClean="0"/>
              <a:t>và</a:t>
            </a:r>
            <a:r>
              <a:rPr lang="en-US" sz="3200" dirty="0" smtClean="0"/>
              <a:t> </a:t>
            </a:r>
            <a:r>
              <a:rPr lang="en-US" sz="3200" dirty="0" err="1" smtClean="0"/>
              <a:t>công</a:t>
            </a:r>
            <a:r>
              <a:rPr lang="en-US" sz="3200" dirty="0" smtClean="0"/>
              <a:t> </a:t>
            </a:r>
            <a:r>
              <a:rPr lang="en-US" sz="3200" dirty="0" err="1" smtClean="0"/>
              <a:t>thức</a:t>
            </a:r>
            <a:r>
              <a:rPr lang="en-US" sz="3200" dirty="0" smtClean="0"/>
              <a:t> </a:t>
            </a:r>
            <a:r>
              <a:rPr lang="en-US" sz="3200" dirty="0" err="1" smtClean="0"/>
              <a:t>hóa</a:t>
            </a:r>
            <a:r>
              <a:rPr lang="en-US" sz="3200" dirty="0" smtClean="0"/>
              <a:t> </a:t>
            </a:r>
            <a:r>
              <a:rPr lang="en-US" sz="3200" dirty="0" err="1" smtClean="0"/>
              <a:t>thành</a:t>
            </a:r>
            <a:r>
              <a:rPr lang="en-US" sz="3200" dirty="0" smtClean="0"/>
              <a:t> </a:t>
            </a:r>
            <a:r>
              <a:rPr lang="en-US" sz="3200" dirty="0" err="1" smtClean="0"/>
              <a:t>các</a:t>
            </a:r>
            <a:r>
              <a:rPr lang="en-US" sz="3200" dirty="0" smtClean="0"/>
              <a:t> </a:t>
            </a:r>
            <a:r>
              <a:rPr lang="en-US" sz="3200" dirty="0" err="1" smtClean="0"/>
              <a:t>khái</a:t>
            </a:r>
            <a:r>
              <a:rPr lang="en-US" sz="3200" dirty="0" smtClean="0"/>
              <a:t> </a:t>
            </a:r>
            <a:r>
              <a:rPr lang="en-US" sz="3200" dirty="0" err="1" smtClean="0"/>
              <a:t>niệm</a:t>
            </a:r>
            <a:r>
              <a:rPr lang="en-US" sz="3200" dirty="0" smtClean="0"/>
              <a:t> </a:t>
            </a:r>
            <a:r>
              <a:rPr lang="en-US" sz="3200" dirty="0" err="1" smtClean="0"/>
              <a:t>để</a:t>
            </a:r>
            <a:r>
              <a:rPr lang="en-US" sz="3200" dirty="0" smtClean="0"/>
              <a:t> </a:t>
            </a:r>
            <a:r>
              <a:rPr lang="en-US" sz="3200" dirty="0" err="1" smtClean="0"/>
              <a:t>có</a:t>
            </a:r>
            <a:r>
              <a:rPr lang="en-US" sz="3200" dirty="0" smtClean="0"/>
              <a:t> </a:t>
            </a:r>
            <a:r>
              <a:rPr lang="en-US" sz="3200" dirty="0" err="1" smtClean="0"/>
              <a:t>thể</a:t>
            </a:r>
            <a:r>
              <a:rPr lang="en-US" sz="3200" dirty="0" smtClean="0"/>
              <a:t> </a:t>
            </a:r>
            <a:r>
              <a:rPr lang="en-US" sz="3200" dirty="0" err="1" smtClean="0"/>
              <a:t>áp</a:t>
            </a:r>
            <a:r>
              <a:rPr lang="en-US" sz="3200" dirty="0" smtClean="0"/>
              <a:t> </a:t>
            </a:r>
            <a:r>
              <a:rPr lang="en-US" sz="3200" dirty="0" err="1" smtClean="0"/>
              <a:t>dụng</a:t>
            </a:r>
            <a:r>
              <a:rPr lang="en-US" sz="3200" dirty="0" smtClean="0"/>
              <a:t> </a:t>
            </a:r>
            <a:r>
              <a:rPr lang="en-US" sz="3200" dirty="0" err="1" smtClean="0"/>
              <a:t>nó</a:t>
            </a:r>
            <a:r>
              <a:rPr lang="en-US" sz="3200" dirty="0" smtClean="0"/>
              <a:t> </a:t>
            </a:r>
            <a:r>
              <a:rPr lang="en-US" sz="3200" dirty="0" err="1" smtClean="0"/>
              <a:t>vào</a:t>
            </a:r>
            <a:r>
              <a:rPr lang="en-US" sz="3200" dirty="0" smtClean="0"/>
              <a:t> </a:t>
            </a:r>
            <a:r>
              <a:rPr lang="en-US" sz="3200" dirty="0" err="1" smtClean="0"/>
              <a:t>các</a:t>
            </a:r>
            <a:r>
              <a:rPr lang="en-US" sz="3200" dirty="0" smtClean="0"/>
              <a:t> </a:t>
            </a:r>
            <a:r>
              <a:rPr lang="en-US" sz="3200" dirty="0" err="1" smtClean="0"/>
              <a:t>tình</a:t>
            </a:r>
            <a:r>
              <a:rPr lang="en-US" sz="3200" dirty="0" smtClean="0"/>
              <a:t> </a:t>
            </a:r>
            <a:r>
              <a:rPr lang="en-US" sz="3200" dirty="0" err="1" smtClean="0"/>
              <a:t>huống</a:t>
            </a:r>
            <a:r>
              <a:rPr lang="en-US" sz="3200" dirty="0" smtClean="0"/>
              <a:t> </a:t>
            </a:r>
            <a:r>
              <a:rPr lang="en-US" sz="3200" dirty="0" err="1" smtClean="0"/>
              <a:t>mới</a:t>
            </a:r>
            <a:r>
              <a:rPr lang="en-US" sz="3200" dirty="0" smtClean="0"/>
              <a:t> </a:t>
            </a:r>
            <a:r>
              <a:rPr lang="en-US" sz="3200" dirty="0" err="1" smtClean="0"/>
              <a:t>có</a:t>
            </a:r>
            <a:r>
              <a:rPr lang="en-US" sz="3200" dirty="0" smtClean="0"/>
              <a:t> </a:t>
            </a:r>
            <a:r>
              <a:rPr lang="en-US" sz="3200" dirty="0" err="1" smtClean="0"/>
              <a:t>thể</a:t>
            </a:r>
            <a:r>
              <a:rPr lang="en-US" sz="3200" dirty="0" smtClean="0"/>
              <a:t> </a:t>
            </a:r>
            <a:r>
              <a:rPr lang="en-US" sz="3200" dirty="0" err="1" smtClean="0"/>
              <a:t>xuất</a:t>
            </a:r>
            <a:r>
              <a:rPr lang="en-US" sz="3200" dirty="0" smtClean="0"/>
              <a:t> </a:t>
            </a:r>
            <a:r>
              <a:rPr lang="en-US" sz="3200" dirty="0" err="1" smtClean="0"/>
              <a:t>hiện</a:t>
            </a:r>
            <a:r>
              <a:rPr lang="en-US" sz="3200" dirty="0" smtClean="0"/>
              <a:t> </a:t>
            </a:r>
            <a:r>
              <a:rPr lang="en-US" sz="3200" dirty="0" err="1" smtClean="0"/>
              <a:t>trong</a:t>
            </a:r>
            <a:r>
              <a:rPr lang="en-US" sz="3200" dirty="0" smtClean="0"/>
              <a:t> </a:t>
            </a:r>
            <a:r>
              <a:rPr lang="en-US" sz="3200" dirty="0" err="1" smtClean="0"/>
              <a:t>thực</a:t>
            </a:r>
            <a:r>
              <a:rPr lang="en-US" sz="3200" dirty="0" smtClean="0"/>
              <a:t> </a:t>
            </a:r>
            <a:r>
              <a:rPr lang="en-US" sz="3200" dirty="0" err="1" smtClean="0"/>
              <a:t>tế</a:t>
            </a:r>
            <a:r>
              <a:rPr lang="en-US" sz="3200" dirty="0" smtClean="0"/>
              <a:t>; </a:t>
            </a:r>
            <a:r>
              <a:rPr lang="en-US" sz="3200" dirty="0" err="1" smtClean="0"/>
              <a:t>từ</a:t>
            </a:r>
            <a:r>
              <a:rPr lang="en-US" sz="3200" dirty="0" smtClean="0"/>
              <a:t> </a:t>
            </a:r>
            <a:r>
              <a:rPr lang="en-US" sz="3200" dirty="0" err="1" smtClean="0"/>
              <a:t>đó</a:t>
            </a:r>
            <a:r>
              <a:rPr lang="en-US" sz="3200" dirty="0" smtClean="0"/>
              <a:t> </a:t>
            </a:r>
            <a:r>
              <a:rPr lang="en-US" sz="3200" dirty="0" err="1" smtClean="0"/>
              <a:t>lại</a:t>
            </a:r>
            <a:r>
              <a:rPr lang="en-US" sz="3200" dirty="0" smtClean="0"/>
              <a:t> </a:t>
            </a:r>
            <a:r>
              <a:rPr lang="en-US" sz="3200" dirty="0" err="1" smtClean="0"/>
              <a:t>xuất</a:t>
            </a:r>
            <a:r>
              <a:rPr lang="en-US" sz="3200" dirty="0" smtClean="0"/>
              <a:t> </a:t>
            </a:r>
            <a:r>
              <a:rPr lang="en-US" sz="3200" dirty="0" err="1" smtClean="0"/>
              <a:t>hiện</a:t>
            </a:r>
            <a:r>
              <a:rPr lang="en-US" sz="3200" dirty="0" smtClean="0"/>
              <a:t> </a:t>
            </a:r>
            <a:r>
              <a:rPr lang="en-US" sz="3200" dirty="0" err="1" smtClean="0"/>
              <a:t>các</a:t>
            </a:r>
            <a:r>
              <a:rPr lang="en-US" sz="3200" dirty="0" smtClean="0"/>
              <a:t> </a:t>
            </a:r>
            <a:r>
              <a:rPr lang="en-US" sz="3200" dirty="0" err="1" smtClean="0"/>
              <a:t>kinh</a:t>
            </a:r>
            <a:r>
              <a:rPr lang="en-US" sz="3200" dirty="0" smtClean="0"/>
              <a:t> </a:t>
            </a:r>
            <a:r>
              <a:rPr lang="en-US" sz="3200" dirty="0" err="1" smtClean="0"/>
              <a:t>nghiệm</a:t>
            </a:r>
            <a:r>
              <a:rPr lang="en-US" sz="3200" dirty="0" smtClean="0"/>
              <a:t> </a:t>
            </a:r>
            <a:r>
              <a:rPr lang="en-US" sz="3200" dirty="0" err="1" smtClean="0"/>
              <a:t>mới</a:t>
            </a:r>
            <a:r>
              <a:rPr lang="en-US" sz="3200" dirty="0" smtClean="0"/>
              <a:t>, </a:t>
            </a:r>
            <a:r>
              <a:rPr lang="en-US" sz="3200" dirty="0" err="1" smtClean="0"/>
              <a:t>và</a:t>
            </a:r>
            <a:r>
              <a:rPr lang="en-US" sz="3200" dirty="0" smtClean="0"/>
              <a:t> </a:t>
            </a:r>
            <a:r>
              <a:rPr lang="en-US" sz="3200" dirty="0" err="1" smtClean="0"/>
              <a:t>chúng</a:t>
            </a:r>
            <a:r>
              <a:rPr lang="en-US" sz="3200" dirty="0" smtClean="0"/>
              <a:t> </a:t>
            </a:r>
            <a:r>
              <a:rPr lang="en-US" sz="3200" dirty="0" err="1" smtClean="0"/>
              <a:t>lại</a:t>
            </a:r>
            <a:r>
              <a:rPr lang="en-US" sz="3200" dirty="0" smtClean="0"/>
              <a:t> </a:t>
            </a:r>
            <a:r>
              <a:rPr lang="en-US" sz="3200" dirty="0" err="1" smtClean="0"/>
              <a:t>trở</a:t>
            </a:r>
            <a:r>
              <a:rPr lang="en-US" sz="3200" dirty="0" smtClean="0"/>
              <a:t> </a:t>
            </a:r>
            <a:r>
              <a:rPr lang="en-US" sz="3200" dirty="0" err="1" smtClean="0"/>
              <a:t>thành</a:t>
            </a:r>
            <a:r>
              <a:rPr lang="en-US" sz="3200" dirty="0" smtClean="0"/>
              <a:t> </a:t>
            </a:r>
            <a:r>
              <a:rPr lang="en-US" sz="3200" dirty="0" err="1" smtClean="0"/>
              <a:t>đầu</a:t>
            </a:r>
            <a:r>
              <a:rPr lang="en-US" sz="3200" dirty="0" smtClean="0"/>
              <a:t> </a:t>
            </a:r>
            <a:r>
              <a:rPr lang="en-US" sz="3200" dirty="0" err="1" smtClean="0"/>
              <a:t>vào</a:t>
            </a:r>
            <a:r>
              <a:rPr lang="en-US" sz="3200" dirty="0" smtClean="0"/>
              <a:t> </a:t>
            </a:r>
            <a:r>
              <a:rPr lang="en-US" sz="3200" dirty="0" err="1" smtClean="0"/>
              <a:t>cho</a:t>
            </a:r>
            <a:r>
              <a:rPr lang="en-US" sz="3200" dirty="0" smtClean="0"/>
              <a:t> </a:t>
            </a:r>
            <a:r>
              <a:rPr lang="en-US" sz="3200" dirty="0" err="1" smtClean="0"/>
              <a:t>vòng</a:t>
            </a:r>
            <a:r>
              <a:rPr lang="en-US" sz="3200" dirty="0" smtClean="0"/>
              <a:t> </a:t>
            </a:r>
            <a:r>
              <a:rPr lang="en-US" sz="3200" dirty="0" err="1" smtClean="0"/>
              <a:t>học</a:t>
            </a:r>
            <a:r>
              <a:rPr lang="en-US" sz="3200" dirty="0" smtClean="0"/>
              <a:t> </a:t>
            </a:r>
            <a:r>
              <a:rPr lang="en-US" sz="3200" dirty="0" err="1" smtClean="0"/>
              <a:t>tập</a:t>
            </a:r>
            <a:r>
              <a:rPr lang="en-US" sz="3200" dirty="0" smtClean="0"/>
              <a:t> </a:t>
            </a:r>
            <a:r>
              <a:rPr lang="en-US" sz="3200" dirty="0" err="1" smtClean="0"/>
              <a:t>tiếp</a:t>
            </a:r>
            <a:r>
              <a:rPr lang="en-US" sz="3200" dirty="0" smtClean="0"/>
              <a:t> </a:t>
            </a:r>
            <a:r>
              <a:rPr lang="en-US" sz="3200" dirty="0" err="1" smtClean="0"/>
              <a:t>theo</a:t>
            </a:r>
            <a:r>
              <a:rPr lang="en-US" sz="3200" dirty="0" smtClean="0"/>
              <a:t>, </a:t>
            </a:r>
            <a:r>
              <a:rPr lang="en-US" sz="3200" dirty="0" err="1" smtClean="0"/>
              <a:t>cứ</a:t>
            </a:r>
            <a:r>
              <a:rPr lang="en-US" sz="3200" dirty="0" smtClean="0"/>
              <a:t> </a:t>
            </a:r>
            <a:r>
              <a:rPr lang="en-US" sz="3200" dirty="0" err="1" smtClean="0"/>
              <a:t>thế</a:t>
            </a:r>
            <a:r>
              <a:rPr lang="en-US" sz="3200" dirty="0" smtClean="0"/>
              <a:t> </a:t>
            </a:r>
            <a:r>
              <a:rPr lang="en-US" sz="3200" dirty="0" err="1" smtClean="0"/>
              <a:t>lặp</a:t>
            </a:r>
            <a:r>
              <a:rPr lang="en-US" sz="3200" dirty="0" smtClean="0"/>
              <a:t> </a:t>
            </a:r>
            <a:r>
              <a:rPr lang="en-US" sz="3200" dirty="0" err="1" smtClean="0"/>
              <a:t>lại</a:t>
            </a:r>
            <a:r>
              <a:rPr lang="en-US" sz="3200" dirty="0" smtClean="0"/>
              <a:t> </a:t>
            </a:r>
            <a:r>
              <a:rPr lang="en-US" sz="3200" dirty="0" err="1" smtClean="0"/>
              <a:t>cho</a:t>
            </a:r>
            <a:r>
              <a:rPr lang="en-US" sz="3200" dirty="0" smtClean="0"/>
              <a:t> </a:t>
            </a:r>
            <a:r>
              <a:rPr lang="en-US" sz="3200" dirty="0" err="1" smtClean="0"/>
              <a:t>tới</a:t>
            </a:r>
            <a:r>
              <a:rPr lang="en-US" sz="3200" dirty="0" smtClean="0"/>
              <a:t> </a:t>
            </a:r>
            <a:r>
              <a:rPr lang="en-US" sz="3200" dirty="0" err="1" smtClean="0"/>
              <a:t>khi</a:t>
            </a:r>
            <a:r>
              <a:rPr lang="en-US" sz="3200" dirty="0" smtClean="0"/>
              <a:t> </a:t>
            </a:r>
            <a:r>
              <a:rPr lang="en-US" sz="3200" dirty="0" err="1" smtClean="0"/>
              <a:t>nào</a:t>
            </a:r>
            <a:r>
              <a:rPr lang="en-US" sz="3200" dirty="0" smtClean="0"/>
              <a:t> </a:t>
            </a:r>
            <a:r>
              <a:rPr lang="en-US" sz="3200" dirty="0" err="1" smtClean="0"/>
              <a:t>việc</a:t>
            </a:r>
            <a:r>
              <a:rPr lang="en-US" sz="3200" dirty="0" smtClean="0"/>
              <a:t> </a:t>
            </a:r>
            <a:r>
              <a:rPr lang="en-US" sz="3200" dirty="0" err="1" smtClean="0"/>
              <a:t>học</a:t>
            </a:r>
            <a:r>
              <a:rPr lang="en-US" sz="3200" dirty="0" smtClean="0"/>
              <a:t> </a:t>
            </a:r>
            <a:r>
              <a:rPr lang="en-US" sz="3200" dirty="0" err="1" smtClean="0"/>
              <a:t>đạt</a:t>
            </a:r>
            <a:r>
              <a:rPr lang="en-US" sz="3200" dirty="0" smtClean="0"/>
              <a:t> </a:t>
            </a:r>
            <a:r>
              <a:rPr lang="en-US" sz="3200" dirty="0" err="1" smtClean="0"/>
              <a:t>được</a:t>
            </a:r>
            <a:r>
              <a:rPr lang="en-US" sz="3200" dirty="0" smtClean="0"/>
              <a:t> </a:t>
            </a:r>
            <a:r>
              <a:rPr lang="en-US" sz="3200" dirty="0" err="1" smtClean="0"/>
              <a:t>mục</a:t>
            </a:r>
            <a:r>
              <a:rPr lang="en-US" sz="3200" dirty="0" smtClean="0"/>
              <a:t> </a:t>
            </a:r>
            <a:r>
              <a:rPr lang="en-US" sz="3200" dirty="0" err="1" smtClean="0"/>
              <a:t>tiêu</a:t>
            </a:r>
            <a:r>
              <a:rPr lang="en-US" sz="3200" dirty="0" smtClean="0"/>
              <a:t> </a:t>
            </a:r>
            <a:r>
              <a:rPr lang="en-US" sz="3200" dirty="0" err="1" smtClean="0"/>
              <a:t>đã</a:t>
            </a:r>
            <a:r>
              <a:rPr lang="en-US" sz="3200" dirty="0" smtClean="0"/>
              <a:t> </a:t>
            </a:r>
            <a:r>
              <a:rPr lang="en-US" sz="3200" dirty="0" err="1" smtClean="0"/>
              <a:t>đề</a:t>
            </a:r>
            <a:r>
              <a:rPr lang="en-US" sz="3200" dirty="0" smtClean="0"/>
              <a:t> </a:t>
            </a:r>
            <a:r>
              <a:rPr lang="en-US" sz="3200" dirty="0" err="1" smtClean="0"/>
              <a:t>ra</a:t>
            </a:r>
            <a:r>
              <a:rPr lang="en-US" sz="3200" dirty="0" smtClean="0"/>
              <a:t>. </a:t>
            </a:r>
          </a:p>
          <a:p>
            <a:endParaRPr lang="en-US" sz="3200" dirty="0"/>
          </a:p>
        </p:txBody>
      </p:sp>
      <p:sp>
        <p:nvSpPr>
          <p:cNvPr id="4" name="TextBox 3"/>
          <p:cNvSpPr txBox="1"/>
          <p:nvPr/>
        </p:nvSpPr>
        <p:spPr>
          <a:xfrm>
            <a:off x="55420" y="592486"/>
            <a:ext cx="2341419" cy="646331"/>
          </a:xfrm>
          <a:prstGeom prst="rect">
            <a:avLst/>
          </a:prstGeom>
          <a:solidFill>
            <a:schemeClr val="accent6">
              <a:lumMod val="40000"/>
              <a:lumOff val="60000"/>
            </a:schemeClr>
          </a:solidFill>
          <a:scene3d>
            <a:camera prst="orthographicFront"/>
            <a:lightRig rig="threePt" dir="t"/>
          </a:scene3d>
          <a:sp3d>
            <a:bevelT prst="angle"/>
          </a:sp3d>
        </p:spPr>
        <p:txBody>
          <a:bodyPr wrap="square" rtlCol="0">
            <a:spAutoFit/>
          </a:bodyPr>
          <a:lstStyle/>
          <a:p>
            <a:r>
              <a:rPr lang="en-US" b="1" dirty="0" smtClean="0">
                <a:latin typeface="Times New Roman" pitchFamily="18" charset="0"/>
                <a:cs typeface="Times New Roman" pitchFamily="18" charset="0"/>
              </a:rPr>
              <a:t>BẢN CHẤT HỌC TRẢI NGHIỆM</a:t>
            </a:r>
            <a:endParaRPr lang="en-US" b="1" dirty="0">
              <a:latin typeface="Times New Roman" pitchFamily="18" charset="0"/>
              <a:cs typeface="Times New Roman" pitchFamily="18" charset="0"/>
            </a:endParaRPr>
          </a:p>
        </p:txBody>
      </p:sp>
      <p:sp>
        <p:nvSpPr>
          <p:cNvPr id="5" name="Action Button: Forward or Next 4">
            <a:hlinkClick r:id="" action="ppaction://hlinkshowjump?jump=nextslide" highlightClick="1"/>
          </p:cNvPr>
          <p:cNvSpPr/>
          <p:nvPr/>
        </p:nvSpPr>
        <p:spPr>
          <a:xfrm>
            <a:off x="8631383" y="6416067"/>
            <a:ext cx="498762" cy="441933"/>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hlinkClick r:id="rId2" action="ppaction://hlinkpres?slideindex=1&amp;slidetitle="/>
          </p:cNvPr>
          <p:cNvSpPr txBox="1"/>
          <p:nvPr/>
        </p:nvSpPr>
        <p:spPr>
          <a:xfrm>
            <a:off x="3532909" y="6082145"/>
            <a:ext cx="2078182" cy="646331"/>
          </a:xfrm>
          <a:prstGeom prst="rect">
            <a:avLst/>
          </a:prstGeom>
          <a:noFill/>
        </p:spPr>
        <p:txBody>
          <a:bodyPr wrap="square" rtlCol="0">
            <a:spAutoFit/>
          </a:bodyPr>
          <a:lstStyle/>
          <a:p>
            <a:r>
              <a:rPr lang="en-US" dirty="0" smtClean="0"/>
              <a:t>Clip </a:t>
            </a:r>
            <a:r>
              <a:rPr lang="en-US" dirty="0" err="1" smtClean="0"/>
              <a:t>trải</a:t>
            </a:r>
            <a:r>
              <a:rPr lang="en-US" dirty="0" smtClean="0"/>
              <a:t> </a:t>
            </a:r>
            <a:r>
              <a:rPr lang="en-US" dirty="0" err="1" smtClean="0"/>
              <a:t>với</a:t>
            </a:r>
            <a:r>
              <a:rPr lang="en-US" dirty="0" smtClean="0"/>
              <a:t> </a:t>
            </a:r>
            <a:r>
              <a:rPr lang="en-US" dirty="0" err="1" smtClean="0"/>
              <a:t>bạn</a:t>
            </a:r>
            <a:r>
              <a:rPr lang="en-US" dirty="0" smtClean="0"/>
              <a:t>: </a:t>
            </a:r>
          </a:p>
          <a:p>
            <a:r>
              <a:rPr lang="en-US" dirty="0" smtClean="0"/>
              <a:t> </a:t>
            </a:r>
            <a:r>
              <a:rPr lang="en-US" dirty="0" err="1" smtClean="0"/>
              <a:t>chỉ</a:t>
            </a:r>
            <a:r>
              <a:rPr lang="en-US" dirty="0" smtClean="0"/>
              <a:t> </a:t>
            </a:r>
            <a:r>
              <a:rPr lang="en-US" dirty="0" err="1" smtClean="0"/>
              <a:t>vì</a:t>
            </a:r>
            <a:r>
              <a:rPr lang="en-US" dirty="0" smtClean="0"/>
              <a:t> </a:t>
            </a:r>
            <a:r>
              <a:rPr lang="en-US" dirty="0" err="1" smtClean="0"/>
              <a:t>tiếng</a:t>
            </a:r>
            <a:r>
              <a:rPr lang="en-US" dirty="0" smtClean="0"/>
              <a:t> </a:t>
            </a:r>
            <a:r>
              <a:rPr lang="en-US" dirty="0" err="1" smtClean="0"/>
              <a:t>Em</a:t>
            </a:r>
            <a:endParaRPr lang="en-US" dirty="0"/>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457200" y="274638"/>
            <a:ext cx="8229600" cy="759505"/>
          </a:xfrm>
        </p:spPr>
        <p:txBody>
          <a:bodyPr>
            <a:normAutofit fontScale="90000"/>
          </a:bodyPr>
          <a:lstStyle/>
          <a:p>
            <a:r>
              <a:rPr lang="en-US" dirty="0" smtClean="0"/>
              <a:t>Chu </a:t>
            </a:r>
            <a:r>
              <a:rPr lang="en-US" dirty="0" err="1" smtClean="0"/>
              <a:t>trình</a:t>
            </a:r>
            <a:r>
              <a:rPr lang="en-US" dirty="0" smtClean="0"/>
              <a:t> </a:t>
            </a:r>
            <a:r>
              <a:rPr lang="en-US" dirty="0" err="1" smtClean="0"/>
              <a:t>học</a:t>
            </a:r>
            <a:r>
              <a:rPr lang="en-US" dirty="0" smtClean="0"/>
              <a:t> </a:t>
            </a:r>
            <a:r>
              <a:rPr lang="en-US" dirty="0" err="1" smtClean="0"/>
              <a:t>từ</a:t>
            </a:r>
            <a:r>
              <a:rPr lang="en-US" dirty="0" smtClean="0"/>
              <a:t> </a:t>
            </a:r>
            <a:r>
              <a:rPr lang="en-US" dirty="0" err="1" smtClean="0"/>
              <a:t>trải</a:t>
            </a:r>
            <a:r>
              <a:rPr lang="en-US" dirty="0" smtClean="0"/>
              <a:t> </a:t>
            </a:r>
            <a:r>
              <a:rPr lang="en-US" dirty="0" err="1" smtClean="0"/>
              <a:t>nghiệm</a:t>
            </a:r>
            <a:r>
              <a:rPr lang="en-US" dirty="0" smtClean="0"/>
              <a:t> </a:t>
            </a:r>
            <a:r>
              <a:rPr lang="en-US" dirty="0" err="1" smtClean="0"/>
              <a:t>của</a:t>
            </a:r>
            <a:r>
              <a:rPr lang="en-US" dirty="0" smtClean="0"/>
              <a:t> KOLB</a:t>
            </a:r>
            <a:endParaRPr lang="en-US" dirty="0"/>
          </a:p>
        </p:txBody>
      </p:sp>
      <p:graphicFrame>
        <p:nvGraphicFramePr>
          <p:cNvPr id="12" name="Content Placeholder 3"/>
          <p:cNvGraphicFramePr>
            <a:graphicFrameLocks noGrp="1"/>
          </p:cNvGraphicFramePr>
          <p:nvPr>
            <p:ph idx="1"/>
            <p:extLst>
              <p:ext uri="{D42A27DB-BD31-4B8C-83A1-F6EECF244321}">
                <p14:modId xmlns:p14="http://schemas.microsoft.com/office/powerpoint/2010/main" val="2461937557"/>
              </p:ext>
            </p:extLst>
          </p:nvPr>
        </p:nvGraphicFramePr>
        <p:xfrm>
          <a:off x="457200" y="1417638"/>
          <a:ext cx="8360228" cy="4817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Action Button: Forward or Next 13">
            <a:hlinkClick r:id="" action="ppaction://hlinkshowjump?jump=nextslide" highlightClick="1"/>
          </p:cNvPr>
          <p:cNvSpPr/>
          <p:nvPr/>
        </p:nvSpPr>
        <p:spPr>
          <a:xfrm>
            <a:off x="8631383" y="6416067"/>
            <a:ext cx="498762" cy="441933"/>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AutoShape 2" descr="Kết quả hình ảnh cho Nhiệm vụ"/>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8916" name="AutoShape 4" descr="Kết quả hình ảnh cho Nhiệm vụ"/>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8918" name="Picture 6" descr="http://donghodoidepgiare.com/wp-content/uploads/2015/04/nhiemj-vu.png"/>
          <p:cNvPicPr>
            <a:picLocks noChangeAspect="1" noChangeArrowheads="1"/>
          </p:cNvPicPr>
          <p:nvPr/>
        </p:nvPicPr>
        <p:blipFill>
          <a:blip r:embed="rId2"/>
          <a:srcRect/>
          <a:stretch>
            <a:fillRect/>
          </a:stretch>
        </p:blipFill>
        <p:spPr bwMode="auto">
          <a:xfrm>
            <a:off x="155575" y="1432502"/>
            <a:ext cx="4217679" cy="3416320"/>
          </a:xfrm>
          <a:prstGeom prst="rect">
            <a:avLst/>
          </a:prstGeom>
          <a:noFill/>
        </p:spPr>
      </p:pic>
      <p:sp>
        <p:nvSpPr>
          <p:cNvPr id="5" name="TextBox 4"/>
          <p:cNvSpPr txBox="1"/>
          <p:nvPr/>
        </p:nvSpPr>
        <p:spPr>
          <a:xfrm>
            <a:off x="5056908" y="1155411"/>
            <a:ext cx="3671455" cy="4770537"/>
          </a:xfrm>
          <a:prstGeom prst="rect">
            <a:avLst/>
          </a:prstGeom>
          <a:noFill/>
        </p:spPr>
        <p:txBody>
          <a:bodyPr wrap="square" rtlCol="0">
            <a:spAutoFit/>
          </a:bodyPr>
          <a:lstStyle/>
          <a:p>
            <a:r>
              <a:rPr lang="en-US" sz="3200" b="1" dirty="0" err="1" smtClean="0"/>
              <a:t>Thảo</a:t>
            </a:r>
            <a:r>
              <a:rPr lang="en-US" sz="3200" b="1" dirty="0" smtClean="0"/>
              <a:t> </a:t>
            </a:r>
            <a:r>
              <a:rPr lang="en-US" sz="3200" b="1" dirty="0" err="1" smtClean="0"/>
              <a:t>luận</a:t>
            </a:r>
            <a:r>
              <a:rPr lang="en-US" sz="3200" b="1" dirty="0" smtClean="0"/>
              <a:t> </a:t>
            </a:r>
            <a:r>
              <a:rPr lang="en-US" sz="3200" b="1" dirty="0" err="1" smtClean="0"/>
              <a:t>nhóm</a:t>
            </a:r>
            <a:r>
              <a:rPr lang="en-US" sz="3200" dirty="0" smtClean="0"/>
              <a:t>:</a:t>
            </a:r>
          </a:p>
          <a:p>
            <a:r>
              <a:rPr lang="en-US" sz="3200" dirty="0" err="1" smtClean="0"/>
              <a:t>Thiết</a:t>
            </a:r>
            <a:r>
              <a:rPr lang="en-US" sz="3200" dirty="0" smtClean="0"/>
              <a:t> </a:t>
            </a:r>
            <a:r>
              <a:rPr lang="en-US" sz="3200" dirty="0" err="1" smtClean="0"/>
              <a:t>kế</a:t>
            </a:r>
            <a:r>
              <a:rPr lang="en-US" sz="3200" dirty="0" smtClean="0"/>
              <a:t> </a:t>
            </a:r>
            <a:r>
              <a:rPr lang="en-US" sz="3200" dirty="0" err="1" smtClean="0"/>
              <a:t>chu</a:t>
            </a:r>
            <a:r>
              <a:rPr lang="en-US" sz="3200" dirty="0" smtClean="0"/>
              <a:t> </a:t>
            </a:r>
            <a:r>
              <a:rPr lang="en-US" sz="3200" dirty="0" err="1" smtClean="0"/>
              <a:t>trình</a:t>
            </a:r>
            <a:r>
              <a:rPr lang="en-US" sz="3200" dirty="0" smtClean="0"/>
              <a:t> </a:t>
            </a:r>
            <a:r>
              <a:rPr lang="en-US" sz="3200" dirty="0" err="1" smtClean="0"/>
              <a:t>học</a:t>
            </a:r>
            <a:r>
              <a:rPr lang="en-US" sz="3200" dirty="0" smtClean="0"/>
              <a:t> </a:t>
            </a:r>
            <a:r>
              <a:rPr lang="en-US" sz="3200" dirty="0" err="1" smtClean="0"/>
              <a:t>từ</a:t>
            </a:r>
            <a:r>
              <a:rPr lang="en-US" sz="3200" dirty="0" smtClean="0"/>
              <a:t> </a:t>
            </a:r>
            <a:r>
              <a:rPr lang="en-US" sz="3200" dirty="0" err="1" smtClean="0"/>
              <a:t>trải</a:t>
            </a:r>
            <a:r>
              <a:rPr lang="en-US" sz="3200" dirty="0" smtClean="0"/>
              <a:t> </a:t>
            </a:r>
            <a:r>
              <a:rPr lang="en-US" sz="3200" dirty="0" err="1" smtClean="0"/>
              <a:t>nghiệm</a:t>
            </a:r>
            <a:r>
              <a:rPr lang="en-US" sz="3200" dirty="0" smtClean="0"/>
              <a:t> </a:t>
            </a:r>
            <a:r>
              <a:rPr lang="en-US" sz="3200" dirty="0" err="1" smtClean="0"/>
              <a:t>cho</a:t>
            </a:r>
            <a:r>
              <a:rPr lang="en-US" sz="3200" dirty="0" smtClean="0"/>
              <a:t> </a:t>
            </a:r>
            <a:r>
              <a:rPr lang="en-US" sz="3200" dirty="0" err="1" smtClean="0"/>
              <a:t>một</a:t>
            </a:r>
            <a:r>
              <a:rPr lang="en-US" sz="3200" dirty="0" smtClean="0"/>
              <a:t> </a:t>
            </a:r>
            <a:r>
              <a:rPr lang="en-US" sz="3200" dirty="0" err="1" smtClean="0"/>
              <a:t>nội</a:t>
            </a:r>
            <a:r>
              <a:rPr lang="en-US" sz="3200" dirty="0" smtClean="0"/>
              <a:t> dung </a:t>
            </a:r>
            <a:r>
              <a:rPr lang="en-US" sz="3200" dirty="0" err="1" smtClean="0"/>
              <a:t>nào</a:t>
            </a:r>
            <a:r>
              <a:rPr lang="en-US" sz="3200" dirty="0" smtClean="0"/>
              <a:t> </a:t>
            </a:r>
            <a:r>
              <a:rPr lang="en-US" sz="3200" dirty="0" err="1" smtClean="0"/>
              <a:t>đó</a:t>
            </a:r>
            <a:endParaRPr lang="en-US" sz="3200" dirty="0" smtClean="0"/>
          </a:p>
          <a:p>
            <a:endParaRPr lang="en-US" sz="3200" dirty="0" smtClean="0"/>
          </a:p>
          <a:p>
            <a:pPr>
              <a:buFontTx/>
              <a:buChar char="-"/>
            </a:pPr>
            <a:r>
              <a:rPr lang="en-US" sz="2800" b="1" dirty="0" err="1" smtClean="0">
                <a:solidFill>
                  <a:srgbClr val="FF0000"/>
                </a:solidFill>
              </a:rPr>
              <a:t>Nhóm</a:t>
            </a:r>
            <a:r>
              <a:rPr lang="en-US" sz="2800" b="1" dirty="0" smtClean="0">
                <a:solidFill>
                  <a:srgbClr val="FF0000"/>
                </a:solidFill>
              </a:rPr>
              <a:t> 5 </a:t>
            </a:r>
            <a:r>
              <a:rPr lang="en-US" sz="2800" b="1" dirty="0" err="1" smtClean="0">
                <a:solidFill>
                  <a:srgbClr val="FF0000"/>
                </a:solidFill>
              </a:rPr>
              <a:t>học</a:t>
            </a:r>
            <a:r>
              <a:rPr lang="en-US" sz="2800" b="1" dirty="0" smtClean="0">
                <a:solidFill>
                  <a:srgbClr val="FF0000"/>
                </a:solidFill>
              </a:rPr>
              <a:t> </a:t>
            </a:r>
            <a:r>
              <a:rPr lang="en-US" sz="2800" b="1" dirty="0" err="1" smtClean="0">
                <a:solidFill>
                  <a:srgbClr val="FF0000"/>
                </a:solidFill>
              </a:rPr>
              <a:t>viên</a:t>
            </a:r>
            <a:endParaRPr lang="en-US" sz="2800" b="1" dirty="0" smtClean="0">
              <a:solidFill>
                <a:srgbClr val="FF0000"/>
              </a:solidFill>
            </a:endParaRPr>
          </a:p>
          <a:p>
            <a:pPr>
              <a:buFontTx/>
              <a:buChar char="-"/>
            </a:pPr>
            <a:r>
              <a:rPr lang="en-US" sz="2800" b="1" dirty="0" smtClean="0">
                <a:solidFill>
                  <a:srgbClr val="FF0000"/>
                </a:solidFill>
              </a:rPr>
              <a:t> </a:t>
            </a:r>
            <a:r>
              <a:rPr lang="en-US" sz="2800" b="1" dirty="0" err="1" smtClean="0">
                <a:solidFill>
                  <a:srgbClr val="FF0000"/>
                </a:solidFill>
              </a:rPr>
              <a:t>Thời</a:t>
            </a:r>
            <a:r>
              <a:rPr lang="en-US" sz="2800" b="1" dirty="0" smtClean="0">
                <a:solidFill>
                  <a:srgbClr val="FF0000"/>
                </a:solidFill>
              </a:rPr>
              <a:t> </a:t>
            </a:r>
            <a:r>
              <a:rPr lang="en-US" sz="2800" b="1" dirty="0" err="1" smtClean="0">
                <a:solidFill>
                  <a:srgbClr val="FF0000"/>
                </a:solidFill>
              </a:rPr>
              <a:t>gian</a:t>
            </a:r>
            <a:r>
              <a:rPr lang="en-US" sz="2800" b="1" dirty="0" smtClean="0">
                <a:solidFill>
                  <a:srgbClr val="FF0000"/>
                </a:solidFill>
              </a:rPr>
              <a:t> 10 </a:t>
            </a:r>
            <a:r>
              <a:rPr lang="en-US" sz="2800" b="1" dirty="0" err="1" smtClean="0">
                <a:solidFill>
                  <a:srgbClr val="FF0000"/>
                </a:solidFill>
              </a:rPr>
              <a:t>phút</a:t>
            </a:r>
            <a:endParaRPr lang="en-US" sz="2800" b="1" dirty="0" smtClean="0">
              <a:solidFill>
                <a:srgbClr val="FF0000"/>
              </a:solidFill>
            </a:endParaRPr>
          </a:p>
          <a:p>
            <a:pPr>
              <a:buFontTx/>
              <a:buChar char="-"/>
            </a:pPr>
            <a:r>
              <a:rPr lang="en-US" sz="2800" b="1" dirty="0" smtClean="0">
                <a:solidFill>
                  <a:srgbClr val="FF0000"/>
                </a:solidFill>
              </a:rPr>
              <a:t> </a:t>
            </a:r>
            <a:r>
              <a:rPr lang="en-US" sz="2800" b="1" dirty="0" err="1" smtClean="0">
                <a:solidFill>
                  <a:srgbClr val="FF0000"/>
                </a:solidFill>
              </a:rPr>
              <a:t>Nhận</a:t>
            </a:r>
            <a:r>
              <a:rPr lang="en-US" sz="2800" b="1" dirty="0" smtClean="0">
                <a:solidFill>
                  <a:srgbClr val="FF0000"/>
                </a:solidFill>
              </a:rPr>
              <a:t> </a:t>
            </a:r>
            <a:r>
              <a:rPr lang="en-US" sz="2800" b="1" dirty="0" err="1" smtClean="0">
                <a:solidFill>
                  <a:srgbClr val="FF0000"/>
                </a:solidFill>
              </a:rPr>
              <a:t>biết</a:t>
            </a:r>
            <a:r>
              <a:rPr lang="en-US" sz="2800" b="1" dirty="0" smtClean="0">
                <a:solidFill>
                  <a:srgbClr val="FF0000"/>
                </a:solidFill>
              </a:rPr>
              <a:t> </a:t>
            </a:r>
            <a:r>
              <a:rPr lang="en-US" sz="2800" b="1" dirty="0" err="1" smtClean="0">
                <a:solidFill>
                  <a:srgbClr val="FF0000"/>
                </a:solidFill>
              </a:rPr>
              <a:t>các</a:t>
            </a:r>
            <a:r>
              <a:rPr lang="en-US" sz="2800" b="1" dirty="0" smtClean="0">
                <a:solidFill>
                  <a:srgbClr val="FF0000"/>
                </a:solidFill>
              </a:rPr>
              <a:t> </a:t>
            </a:r>
            <a:r>
              <a:rPr lang="en-US" sz="2800" b="1" dirty="0" err="1" smtClean="0">
                <a:solidFill>
                  <a:srgbClr val="FF0000"/>
                </a:solidFill>
              </a:rPr>
              <a:t>loại</a:t>
            </a:r>
            <a:r>
              <a:rPr lang="en-US" sz="2800" b="1" dirty="0" smtClean="0">
                <a:solidFill>
                  <a:srgbClr val="FF0000"/>
                </a:solidFill>
              </a:rPr>
              <a:t> </a:t>
            </a:r>
            <a:r>
              <a:rPr lang="en-US" sz="2800" b="1" dirty="0" err="1" smtClean="0">
                <a:solidFill>
                  <a:srgbClr val="FF0000"/>
                </a:solidFill>
              </a:rPr>
              <a:t>trải</a:t>
            </a:r>
            <a:r>
              <a:rPr lang="en-US" sz="2800" b="1" dirty="0" smtClean="0">
                <a:solidFill>
                  <a:srgbClr val="FF0000"/>
                </a:solidFill>
              </a:rPr>
              <a:t> </a:t>
            </a:r>
            <a:r>
              <a:rPr lang="en-US" sz="2800" b="1" dirty="0" err="1" smtClean="0">
                <a:solidFill>
                  <a:srgbClr val="FF0000"/>
                </a:solidFill>
              </a:rPr>
              <a:t>nghiệm</a:t>
            </a:r>
            <a:endParaRPr lang="en-US" sz="2800" b="1" dirty="0">
              <a:solidFill>
                <a:srgbClr val="FF0000"/>
              </a:solidFill>
            </a:endParaRPr>
          </a:p>
        </p:txBody>
      </p:sp>
      <p:sp>
        <p:nvSpPr>
          <p:cNvPr id="6" name="Action Button: Forward or Next 5">
            <a:hlinkClick r:id="rId3" action="ppaction://hlinksldjump" highlightClick="1"/>
          </p:cNvPr>
          <p:cNvSpPr/>
          <p:nvPr/>
        </p:nvSpPr>
        <p:spPr>
          <a:xfrm flipH="1">
            <a:off x="8728363" y="6416067"/>
            <a:ext cx="429492" cy="441933"/>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584775"/>
          </a:xfrm>
          <a:prstGeom prst="rect">
            <a:avLst/>
          </a:prstGeom>
          <a:solidFill>
            <a:srgbClr val="FFFF00"/>
          </a:solidFill>
          <a:ln>
            <a:solidFill>
              <a:srgbClr val="FF0000"/>
            </a:solidFill>
          </a:ln>
          <a:scene3d>
            <a:camera prst="orthographicFront"/>
            <a:lightRig rig="threePt" dir="t"/>
          </a:scene3d>
          <a:sp3d>
            <a:bevelT w="114300" prst="artDeco"/>
          </a:sp3d>
        </p:spPr>
        <p:txBody>
          <a:bodyPr wrap="square" rtlCol="0">
            <a:spAutoFit/>
          </a:bodyPr>
          <a:lstStyle/>
          <a:p>
            <a:pPr algn="ctr"/>
            <a:r>
              <a:rPr lang="en-US" sz="3200" dirty="0" smtClean="0"/>
              <a:t># </a:t>
            </a:r>
            <a:r>
              <a:rPr lang="en-US" sz="3200" b="1" dirty="0" err="1" smtClean="0"/>
              <a:t>Học</a:t>
            </a:r>
            <a:r>
              <a:rPr lang="en-US" sz="3200" dirty="0" smtClean="0"/>
              <a:t>              qua </a:t>
            </a:r>
            <a:r>
              <a:rPr lang="en-US" sz="3200" b="1" dirty="0" smtClean="0"/>
              <a:t>HĐ </a:t>
            </a:r>
            <a:r>
              <a:rPr lang="en-US" sz="3200" b="1" dirty="0" err="1" smtClean="0"/>
              <a:t>Dạy</a:t>
            </a:r>
            <a:r>
              <a:rPr lang="en-US" sz="3200" b="1" dirty="0" smtClean="0"/>
              <a:t> </a:t>
            </a:r>
            <a:r>
              <a:rPr lang="en-US" sz="3200" b="1" dirty="0" err="1" smtClean="0"/>
              <a:t>học</a:t>
            </a:r>
            <a:r>
              <a:rPr lang="en-US" sz="3200" b="1" dirty="0" smtClean="0"/>
              <a:t>                 </a:t>
            </a:r>
            <a:r>
              <a:rPr lang="en-US" sz="3200" dirty="0" err="1" smtClean="0"/>
              <a:t>và</a:t>
            </a:r>
            <a:r>
              <a:rPr lang="en-US" sz="3200" dirty="0" smtClean="0"/>
              <a:t> </a:t>
            </a:r>
            <a:r>
              <a:rPr lang="en-US" sz="3200" b="1" dirty="0" smtClean="0"/>
              <a:t>HĐ TNST</a:t>
            </a:r>
            <a:endParaRPr lang="en-US" sz="3200" dirty="0"/>
          </a:p>
        </p:txBody>
      </p:sp>
      <p:sp>
        <p:nvSpPr>
          <p:cNvPr id="7" name="TextBox 6"/>
          <p:cNvSpPr txBox="1"/>
          <p:nvPr/>
        </p:nvSpPr>
        <p:spPr>
          <a:xfrm>
            <a:off x="27710" y="1477738"/>
            <a:ext cx="1468582" cy="954107"/>
          </a:xfrm>
          <a:prstGeom prst="rect">
            <a:avLst/>
          </a:prstGeom>
          <a:noFill/>
          <a:ln>
            <a:solidFill>
              <a:srgbClr val="FFC000"/>
            </a:solidFill>
          </a:ln>
        </p:spPr>
        <p:txBody>
          <a:bodyPr wrap="square" rtlCol="0">
            <a:spAutoFit/>
          </a:bodyPr>
          <a:lstStyle/>
          <a:p>
            <a:r>
              <a:rPr lang="en-US" sz="2800" b="1" dirty="0" err="1" smtClean="0"/>
              <a:t>Mục</a:t>
            </a:r>
            <a:r>
              <a:rPr lang="en-US" sz="2800" b="1" dirty="0" smtClean="0"/>
              <a:t> </a:t>
            </a:r>
            <a:r>
              <a:rPr lang="en-US" sz="2800" b="1" dirty="0" err="1" smtClean="0"/>
              <a:t>đích</a:t>
            </a:r>
            <a:endParaRPr lang="en-US" sz="2800" b="1" dirty="0"/>
          </a:p>
        </p:txBody>
      </p:sp>
      <p:sp>
        <p:nvSpPr>
          <p:cNvPr id="8" name="TextBox 7"/>
          <p:cNvSpPr txBox="1"/>
          <p:nvPr/>
        </p:nvSpPr>
        <p:spPr>
          <a:xfrm>
            <a:off x="1634842" y="1316181"/>
            <a:ext cx="3685307" cy="1384995"/>
          </a:xfrm>
          <a:prstGeom prst="rect">
            <a:avLst/>
          </a:prstGeom>
          <a:noFill/>
          <a:ln>
            <a:solidFill>
              <a:srgbClr val="FFC000"/>
            </a:solidFill>
          </a:ln>
        </p:spPr>
        <p:txBody>
          <a:bodyPr wrap="square" rtlCol="0">
            <a:spAutoFit/>
          </a:bodyPr>
          <a:lstStyle/>
          <a:p>
            <a:r>
              <a:rPr lang="en-US" sz="2800" dirty="0" err="1" smtClean="0"/>
              <a:t>Chủ</a:t>
            </a:r>
            <a:r>
              <a:rPr lang="en-US" sz="2800" dirty="0" smtClean="0"/>
              <a:t> </a:t>
            </a:r>
            <a:r>
              <a:rPr lang="en-US" sz="2800" dirty="0" err="1" smtClean="0"/>
              <a:t>yếu</a:t>
            </a:r>
            <a:r>
              <a:rPr lang="en-US" sz="2800" dirty="0" smtClean="0"/>
              <a:t> </a:t>
            </a:r>
            <a:r>
              <a:rPr lang="en-US" sz="2800" dirty="0" err="1" smtClean="0"/>
              <a:t>hình</a:t>
            </a:r>
            <a:r>
              <a:rPr lang="en-US" sz="2800" dirty="0" smtClean="0"/>
              <a:t> </a:t>
            </a:r>
            <a:r>
              <a:rPr lang="en-US" sz="2800" dirty="0" err="1" smtClean="0"/>
              <a:t>thành</a:t>
            </a:r>
            <a:r>
              <a:rPr lang="en-US" sz="2800" dirty="0" smtClean="0"/>
              <a:t>: </a:t>
            </a:r>
          </a:p>
          <a:p>
            <a:r>
              <a:rPr lang="en-US" sz="2800" b="1" dirty="0" err="1" smtClean="0"/>
              <a:t>Năng</a:t>
            </a:r>
            <a:r>
              <a:rPr lang="en-US" sz="2800" b="1" dirty="0" smtClean="0"/>
              <a:t> </a:t>
            </a:r>
            <a:r>
              <a:rPr lang="en-US" sz="2800" b="1" dirty="0" err="1" smtClean="0"/>
              <a:t>lực</a:t>
            </a:r>
            <a:r>
              <a:rPr lang="en-US" sz="2800" b="1" dirty="0" smtClean="0"/>
              <a:t>, </a:t>
            </a:r>
            <a:r>
              <a:rPr lang="en-US" sz="2800" b="1" dirty="0" err="1" smtClean="0"/>
              <a:t>kỹ</a:t>
            </a:r>
            <a:r>
              <a:rPr lang="en-US" sz="2800" b="1" dirty="0" smtClean="0"/>
              <a:t> </a:t>
            </a:r>
            <a:r>
              <a:rPr lang="en-US" sz="2800" b="1" dirty="0" err="1" smtClean="0"/>
              <a:t>năng</a:t>
            </a:r>
            <a:r>
              <a:rPr lang="en-US" sz="2800" b="1" dirty="0" smtClean="0"/>
              <a:t> </a:t>
            </a:r>
            <a:r>
              <a:rPr lang="en-US" sz="2800" b="1" dirty="0" err="1" smtClean="0"/>
              <a:t>trí</a:t>
            </a:r>
            <a:r>
              <a:rPr lang="en-US" sz="2800" b="1" dirty="0" smtClean="0"/>
              <a:t> </a:t>
            </a:r>
            <a:r>
              <a:rPr lang="en-US" sz="2800" b="1" dirty="0" err="1" smtClean="0"/>
              <a:t>tuệ</a:t>
            </a:r>
            <a:endParaRPr lang="en-US" sz="2800" b="1" dirty="0"/>
          </a:p>
        </p:txBody>
      </p:sp>
      <p:sp>
        <p:nvSpPr>
          <p:cNvPr id="9" name="TextBox 8"/>
          <p:cNvSpPr txBox="1"/>
          <p:nvPr/>
        </p:nvSpPr>
        <p:spPr>
          <a:xfrm>
            <a:off x="5417128" y="1334637"/>
            <a:ext cx="3685307" cy="1384995"/>
          </a:xfrm>
          <a:prstGeom prst="rect">
            <a:avLst/>
          </a:prstGeom>
          <a:noFill/>
          <a:ln>
            <a:solidFill>
              <a:srgbClr val="FFC000"/>
            </a:solidFill>
          </a:ln>
        </p:spPr>
        <p:txBody>
          <a:bodyPr wrap="square" rtlCol="0">
            <a:spAutoFit/>
          </a:bodyPr>
          <a:lstStyle/>
          <a:p>
            <a:r>
              <a:rPr lang="en-US" sz="2800" dirty="0" err="1" smtClean="0"/>
              <a:t>Chủ</a:t>
            </a:r>
            <a:r>
              <a:rPr lang="en-US" sz="2800" dirty="0" smtClean="0"/>
              <a:t> </a:t>
            </a:r>
            <a:r>
              <a:rPr lang="en-US" sz="2800" dirty="0" err="1" smtClean="0"/>
              <a:t>yếu</a:t>
            </a:r>
            <a:r>
              <a:rPr lang="en-US" sz="2800" dirty="0" smtClean="0"/>
              <a:t> </a:t>
            </a:r>
            <a:r>
              <a:rPr lang="en-US" sz="2800" dirty="0" err="1" smtClean="0"/>
              <a:t>hình</a:t>
            </a:r>
            <a:r>
              <a:rPr lang="en-US" sz="2800" dirty="0" smtClean="0"/>
              <a:t> </a:t>
            </a:r>
            <a:r>
              <a:rPr lang="en-US" sz="2800" dirty="0" err="1" smtClean="0"/>
              <a:t>thành</a:t>
            </a:r>
            <a:r>
              <a:rPr lang="en-US" sz="2800" dirty="0" smtClean="0"/>
              <a:t>: </a:t>
            </a:r>
          </a:p>
          <a:p>
            <a:r>
              <a:rPr lang="en-US" sz="2800" b="1" dirty="0" err="1" smtClean="0"/>
              <a:t>Phẩm</a:t>
            </a:r>
            <a:r>
              <a:rPr lang="en-US" sz="2800" b="1" dirty="0" smtClean="0"/>
              <a:t> </a:t>
            </a:r>
            <a:r>
              <a:rPr lang="en-US" sz="2800" b="1" dirty="0" err="1" smtClean="0"/>
              <a:t>chất</a:t>
            </a:r>
            <a:r>
              <a:rPr lang="en-US" sz="2800" b="1" dirty="0" smtClean="0"/>
              <a:t>, </a:t>
            </a:r>
            <a:r>
              <a:rPr lang="en-US" sz="2800" b="1" dirty="0" err="1" smtClean="0"/>
              <a:t>giá</a:t>
            </a:r>
            <a:r>
              <a:rPr lang="en-US" sz="2800" b="1" dirty="0" smtClean="0"/>
              <a:t> </a:t>
            </a:r>
            <a:r>
              <a:rPr lang="en-US" sz="2800" b="1" dirty="0" err="1" smtClean="0"/>
              <a:t>trị</a:t>
            </a:r>
            <a:r>
              <a:rPr lang="en-US" sz="2800" b="1" dirty="0" smtClean="0"/>
              <a:t>, KNS</a:t>
            </a:r>
          </a:p>
          <a:p>
            <a:endParaRPr lang="en-US" sz="2800" b="1" dirty="0"/>
          </a:p>
        </p:txBody>
      </p:sp>
      <p:sp>
        <p:nvSpPr>
          <p:cNvPr id="10" name="Down Arrow 9"/>
          <p:cNvSpPr/>
          <p:nvPr/>
        </p:nvSpPr>
        <p:spPr>
          <a:xfrm>
            <a:off x="7079673" y="584775"/>
            <a:ext cx="692727" cy="4265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a:off x="3255805" y="603231"/>
            <a:ext cx="692727" cy="4265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wn Arrow 11"/>
          <p:cNvSpPr/>
          <p:nvPr/>
        </p:nvSpPr>
        <p:spPr>
          <a:xfrm>
            <a:off x="429492" y="737175"/>
            <a:ext cx="692727" cy="4265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5415" y="3445143"/>
            <a:ext cx="1468582" cy="1815882"/>
          </a:xfrm>
          <a:prstGeom prst="rect">
            <a:avLst/>
          </a:prstGeom>
          <a:noFill/>
          <a:ln>
            <a:solidFill>
              <a:srgbClr val="FFC000"/>
            </a:solidFill>
          </a:ln>
        </p:spPr>
        <p:txBody>
          <a:bodyPr wrap="square" rtlCol="0">
            <a:spAutoFit/>
          </a:bodyPr>
          <a:lstStyle/>
          <a:p>
            <a:r>
              <a:rPr lang="en-US" sz="2800" b="1" dirty="0" err="1" smtClean="0"/>
              <a:t>Chức</a:t>
            </a:r>
            <a:r>
              <a:rPr lang="en-US" sz="2800" b="1" dirty="0" smtClean="0"/>
              <a:t> </a:t>
            </a:r>
            <a:r>
              <a:rPr lang="en-US" sz="2800" b="1" dirty="0" err="1" smtClean="0"/>
              <a:t>năng</a:t>
            </a:r>
            <a:r>
              <a:rPr lang="en-US" sz="2800" b="1" dirty="0" smtClean="0"/>
              <a:t>, </a:t>
            </a:r>
            <a:r>
              <a:rPr lang="en-US" sz="2800" b="1" dirty="0" err="1" smtClean="0"/>
              <a:t>nhiệm</a:t>
            </a:r>
            <a:r>
              <a:rPr lang="en-US" sz="2800" b="1" dirty="0" smtClean="0"/>
              <a:t> </a:t>
            </a:r>
            <a:r>
              <a:rPr lang="en-US" sz="2800" b="1" dirty="0" err="1" smtClean="0"/>
              <a:t>vụ</a:t>
            </a:r>
            <a:endParaRPr lang="en-US" sz="2800" b="1" dirty="0"/>
          </a:p>
        </p:txBody>
      </p:sp>
      <p:sp>
        <p:nvSpPr>
          <p:cNvPr id="14" name="TextBox 13"/>
          <p:cNvSpPr txBox="1"/>
          <p:nvPr/>
        </p:nvSpPr>
        <p:spPr>
          <a:xfrm>
            <a:off x="1662547" y="3283586"/>
            <a:ext cx="3685307" cy="3108543"/>
          </a:xfrm>
          <a:prstGeom prst="rect">
            <a:avLst/>
          </a:prstGeom>
          <a:noFill/>
          <a:ln>
            <a:solidFill>
              <a:srgbClr val="FFC000"/>
            </a:solidFill>
          </a:ln>
        </p:spPr>
        <p:txBody>
          <a:bodyPr wrap="square" rtlCol="0">
            <a:spAutoFit/>
          </a:bodyPr>
          <a:lstStyle/>
          <a:p>
            <a:r>
              <a:rPr lang="en-US" sz="2800" dirty="0" err="1" smtClean="0"/>
              <a:t>Chức</a:t>
            </a:r>
            <a:r>
              <a:rPr lang="en-US" sz="2800" dirty="0" smtClean="0"/>
              <a:t> </a:t>
            </a:r>
            <a:r>
              <a:rPr lang="en-US" sz="2800" dirty="0" err="1" smtClean="0"/>
              <a:t>năng</a:t>
            </a:r>
            <a:r>
              <a:rPr lang="en-US" sz="2800" dirty="0" smtClean="0"/>
              <a:t> </a:t>
            </a:r>
            <a:r>
              <a:rPr lang="en-US" sz="2800" dirty="0" err="1" smtClean="0"/>
              <a:t>trội</a:t>
            </a:r>
            <a:r>
              <a:rPr lang="en-US" sz="2800" dirty="0" smtClean="0"/>
              <a:t>: </a:t>
            </a:r>
          </a:p>
          <a:p>
            <a:pPr>
              <a:buFontTx/>
              <a:buChar char="-"/>
            </a:pPr>
            <a:r>
              <a:rPr lang="en-US" sz="2800" b="1" dirty="0" err="1" smtClean="0"/>
              <a:t>Nhiệm</a:t>
            </a:r>
            <a:r>
              <a:rPr lang="en-US" sz="2800" b="1" dirty="0" smtClean="0"/>
              <a:t> </a:t>
            </a:r>
            <a:r>
              <a:rPr lang="en-US" sz="2800" b="1" dirty="0" err="1" smtClean="0"/>
              <a:t>vụ</a:t>
            </a:r>
            <a:r>
              <a:rPr lang="en-US" sz="2800" b="1" dirty="0" smtClean="0"/>
              <a:t>: </a:t>
            </a:r>
            <a:r>
              <a:rPr lang="en-US" sz="2800" dirty="0" smtClean="0"/>
              <a:t>GD </a:t>
            </a:r>
            <a:r>
              <a:rPr lang="en-US" sz="2800" dirty="0" err="1" smtClean="0"/>
              <a:t>trí</a:t>
            </a:r>
            <a:r>
              <a:rPr lang="en-US" sz="2800" dirty="0" smtClean="0"/>
              <a:t> </a:t>
            </a:r>
            <a:r>
              <a:rPr lang="en-US" sz="2800" dirty="0" err="1" smtClean="0"/>
              <a:t>tuệ</a:t>
            </a:r>
            <a:endParaRPr lang="en-US" sz="2800" dirty="0" smtClean="0"/>
          </a:p>
          <a:p>
            <a:pPr>
              <a:buFontTx/>
              <a:buChar char="-"/>
            </a:pPr>
            <a:r>
              <a:rPr lang="en-US" sz="2800" b="1" dirty="0" smtClean="0"/>
              <a:t> </a:t>
            </a:r>
            <a:r>
              <a:rPr lang="en-US" sz="2800" b="1" dirty="0" err="1" smtClean="0"/>
              <a:t>Thế</a:t>
            </a:r>
            <a:r>
              <a:rPr lang="en-US" sz="2800" b="1" dirty="0" smtClean="0"/>
              <a:t> </a:t>
            </a:r>
            <a:r>
              <a:rPr lang="en-US" sz="2800" b="1" dirty="0" err="1" smtClean="0"/>
              <a:t>mạnh</a:t>
            </a:r>
            <a:r>
              <a:rPr lang="en-US" sz="2800" b="1" dirty="0" smtClean="0"/>
              <a:t>: </a:t>
            </a:r>
            <a:r>
              <a:rPr lang="en-US" sz="2800" dirty="0" err="1" smtClean="0"/>
              <a:t>phát</a:t>
            </a:r>
            <a:r>
              <a:rPr lang="en-US" sz="2800" dirty="0" smtClean="0"/>
              <a:t> </a:t>
            </a:r>
            <a:r>
              <a:rPr lang="en-US" sz="2800" dirty="0" err="1" smtClean="0"/>
              <a:t>triển</a:t>
            </a:r>
            <a:r>
              <a:rPr lang="en-US" sz="2800" dirty="0" smtClean="0"/>
              <a:t> </a:t>
            </a:r>
            <a:r>
              <a:rPr lang="en-US" sz="2800" dirty="0" err="1" smtClean="0"/>
              <a:t>trí</a:t>
            </a:r>
            <a:r>
              <a:rPr lang="en-US" sz="2800" dirty="0" smtClean="0"/>
              <a:t> </a:t>
            </a:r>
            <a:r>
              <a:rPr lang="en-US" sz="2800" dirty="0" err="1" smtClean="0"/>
              <a:t>tuệ</a:t>
            </a:r>
            <a:r>
              <a:rPr lang="en-US" sz="2800" dirty="0" smtClean="0"/>
              <a:t>, </a:t>
            </a:r>
            <a:r>
              <a:rPr lang="en-US" sz="2800" dirty="0" err="1" smtClean="0"/>
              <a:t>nhận</a:t>
            </a:r>
            <a:r>
              <a:rPr lang="en-US" sz="2800" dirty="0" smtClean="0"/>
              <a:t> </a:t>
            </a:r>
            <a:r>
              <a:rPr lang="en-US" sz="2800" dirty="0" err="1" smtClean="0"/>
              <a:t>thức</a:t>
            </a:r>
            <a:r>
              <a:rPr lang="en-US" sz="2800" dirty="0" smtClean="0"/>
              <a:t> qua </a:t>
            </a:r>
            <a:r>
              <a:rPr lang="en-US" sz="2800" dirty="0" err="1" smtClean="0"/>
              <a:t>các</a:t>
            </a:r>
            <a:r>
              <a:rPr lang="en-US" sz="2800" dirty="0" smtClean="0"/>
              <a:t> </a:t>
            </a:r>
            <a:r>
              <a:rPr lang="en-US" sz="2800" dirty="0" err="1" smtClean="0"/>
              <a:t>khái</a:t>
            </a:r>
            <a:r>
              <a:rPr lang="en-US" sz="2800" dirty="0" smtClean="0"/>
              <a:t> </a:t>
            </a:r>
            <a:r>
              <a:rPr lang="en-US" sz="2800" dirty="0" err="1" smtClean="0"/>
              <a:t>niệm</a:t>
            </a:r>
            <a:r>
              <a:rPr lang="en-US" sz="2800" dirty="0" smtClean="0"/>
              <a:t>, </a:t>
            </a:r>
            <a:r>
              <a:rPr lang="en-US" sz="2800" dirty="0" err="1" smtClean="0"/>
              <a:t>biểu</a:t>
            </a:r>
            <a:r>
              <a:rPr lang="en-US" sz="2800" dirty="0" smtClean="0"/>
              <a:t> </a:t>
            </a:r>
            <a:r>
              <a:rPr lang="en-US" sz="2800" dirty="0" err="1" smtClean="0"/>
              <a:t>tượng</a:t>
            </a:r>
            <a:r>
              <a:rPr lang="en-US" sz="2800" dirty="0" smtClean="0"/>
              <a:t>, </a:t>
            </a:r>
            <a:r>
              <a:rPr lang="en-US" sz="2800" dirty="0" err="1" smtClean="0"/>
              <a:t>lý</a:t>
            </a:r>
            <a:r>
              <a:rPr lang="en-US" sz="2800" dirty="0" smtClean="0"/>
              <a:t> </a:t>
            </a:r>
            <a:r>
              <a:rPr lang="en-US" sz="2800" dirty="0" err="1" smtClean="0"/>
              <a:t>thuyết</a:t>
            </a:r>
            <a:r>
              <a:rPr lang="en-US" sz="2800" dirty="0" smtClean="0"/>
              <a:t>, </a:t>
            </a:r>
            <a:r>
              <a:rPr lang="en-US" sz="2800" dirty="0" err="1" smtClean="0"/>
              <a:t>định</a:t>
            </a:r>
            <a:r>
              <a:rPr lang="en-US" sz="2800" dirty="0" smtClean="0"/>
              <a:t> </a:t>
            </a:r>
            <a:r>
              <a:rPr lang="en-US" sz="2800" dirty="0" err="1" smtClean="0"/>
              <a:t>luật</a:t>
            </a:r>
            <a:endParaRPr lang="en-US" sz="2800" dirty="0"/>
          </a:p>
        </p:txBody>
      </p:sp>
      <p:sp>
        <p:nvSpPr>
          <p:cNvPr id="15" name="TextBox 14"/>
          <p:cNvSpPr txBox="1"/>
          <p:nvPr/>
        </p:nvSpPr>
        <p:spPr>
          <a:xfrm>
            <a:off x="5444833" y="3302042"/>
            <a:ext cx="3685307" cy="3108543"/>
          </a:xfrm>
          <a:prstGeom prst="rect">
            <a:avLst/>
          </a:prstGeom>
          <a:noFill/>
          <a:ln>
            <a:solidFill>
              <a:srgbClr val="FFC000"/>
            </a:solidFill>
          </a:ln>
        </p:spPr>
        <p:txBody>
          <a:bodyPr wrap="square" rtlCol="0">
            <a:spAutoFit/>
          </a:bodyPr>
          <a:lstStyle/>
          <a:p>
            <a:r>
              <a:rPr lang="en-US" sz="2800" dirty="0" err="1" smtClean="0"/>
              <a:t>Chức</a:t>
            </a:r>
            <a:r>
              <a:rPr lang="en-US" sz="2800" dirty="0" smtClean="0"/>
              <a:t> </a:t>
            </a:r>
            <a:r>
              <a:rPr lang="en-US" sz="2800" dirty="0" err="1" smtClean="0"/>
              <a:t>năng</a:t>
            </a:r>
            <a:r>
              <a:rPr lang="en-US" sz="2800" dirty="0" smtClean="0"/>
              <a:t> </a:t>
            </a:r>
            <a:r>
              <a:rPr lang="en-US" sz="2800" dirty="0" err="1" smtClean="0"/>
              <a:t>trội</a:t>
            </a:r>
            <a:r>
              <a:rPr lang="en-US" sz="2800" dirty="0" smtClean="0"/>
              <a:t>: </a:t>
            </a:r>
          </a:p>
          <a:p>
            <a:pPr>
              <a:buFontTx/>
              <a:buChar char="-"/>
            </a:pPr>
            <a:r>
              <a:rPr lang="en-US" sz="2800" b="1" dirty="0" err="1" smtClean="0"/>
              <a:t>Nhiệm</a:t>
            </a:r>
            <a:r>
              <a:rPr lang="en-US" sz="2800" b="1" dirty="0" smtClean="0"/>
              <a:t> </a:t>
            </a:r>
            <a:r>
              <a:rPr lang="en-US" sz="2800" b="1" dirty="0" err="1" smtClean="0"/>
              <a:t>vụ</a:t>
            </a:r>
            <a:r>
              <a:rPr lang="en-US" sz="2800" b="1" dirty="0" smtClean="0"/>
              <a:t>:</a:t>
            </a:r>
            <a:r>
              <a:rPr lang="en-US" sz="2800" dirty="0" smtClean="0"/>
              <a:t> GD </a:t>
            </a:r>
            <a:r>
              <a:rPr lang="en-US" sz="2800" dirty="0" err="1" smtClean="0"/>
              <a:t>đạo</a:t>
            </a:r>
            <a:r>
              <a:rPr lang="en-US" sz="2800" dirty="0" smtClean="0"/>
              <a:t> </a:t>
            </a:r>
            <a:r>
              <a:rPr lang="en-US" sz="2800" dirty="0" err="1" smtClean="0"/>
              <a:t>đức</a:t>
            </a:r>
            <a:r>
              <a:rPr lang="en-US" sz="2800" dirty="0" smtClean="0"/>
              <a:t>, </a:t>
            </a:r>
            <a:r>
              <a:rPr lang="en-US" sz="2800" dirty="0" err="1" smtClean="0"/>
              <a:t>thẩm</a:t>
            </a:r>
            <a:r>
              <a:rPr lang="en-US" sz="2800" dirty="0" smtClean="0"/>
              <a:t> </a:t>
            </a:r>
            <a:r>
              <a:rPr lang="en-US" sz="2800" dirty="0" err="1" smtClean="0"/>
              <a:t>mỹ</a:t>
            </a:r>
            <a:r>
              <a:rPr lang="en-US" sz="2800" dirty="0" smtClean="0"/>
              <a:t>, </a:t>
            </a:r>
            <a:r>
              <a:rPr lang="en-US" sz="2800" dirty="0" err="1" smtClean="0"/>
              <a:t>sức</a:t>
            </a:r>
            <a:r>
              <a:rPr lang="en-US" sz="2800" dirty="0" smtClean="0"/>
              <a:t> </a:t>
            </a:r>
            <a:r>
              <a:rPr lang="en-US" sz="2800" dirty="0" err="1" smtClean="0"/>
              <a:t>khỏe</a:t>
            </a:r>
            <a:r>
              <a:rPr lang="en-US" sz="2800" dirty="0" smtClean="0"/>
              <a:t>, </a:t>
            </a:r>
            <a:r>
              <a:rPr lang="en-US" sz="2800" dirty="0" err="1" smtClean="0"/>
              <a:t>lao</a:t>
            </a:r>
            <a:r>
              <a:rPr lang="en-US" sz="2800" dirty="0" smtClean="0"/>
              <a:t> </a:t>
            </a:r>
            <a:r>
              <a:rPr lang="en-US" sz="2800" dirty="0" err="1" smtClean="0"/>
              <a:t>động</a:t>
            </a:r>
            <a:endParaRPr lang="en-US" sz="2800" dirty="0" smtClean="0"/>
          </a:p>
          <a:p>
            <a:pPr>
              <a:buFontTx/>
              <a:buChar char="-"/>
            </a:pPr>
            <a:r>
              <a:rPr lang="en-US" sz="2800" b="1" dirty="0" smtClean="0"/>
              <a:t> </a:t>
            </a:r>
            <a:r>
              <a:rPr lang="en-US" sz="2800" b="1" dirty="0" err="1" smtClean="0"/>
              <a:t>Thế</a:t>
            </a:r>
            <a:r>
              <a:rPr lang="en-US" sz="2800" b="1" dirty="0" smtClean="0"/>
              <a:t> </a:t>
            </a:r>
            <a:r>
              <a:rPr lang="en-US" sz="2800" b="1" dirty="0" err="1" smtClean="0"/>
              <a:t>mạnh</a:t>
            </a:r>
            <a:r>
              <a:rPr lang="en-US" sz="2800" b="1" dirty="0" smtClean="0"/>
              <a:t>: </a:t>
            </a:r>
            <a:r>
              <a:rPr lang="en-US" sz="2800" dirty="0" err="1" smtClean="0"/>
              <a:t>Phát</a:t>
            </a:r>
            <a:r>
              <a:rPr lang="en-US" sz="2800" dirty="0" smtClean="0"/>
              <a:t> </a:t>
            </a:r>
            <a:r>
              <a:rPr lang="en-US" sz="2800" dirty="0" err="1" smtClean="0"/>
              <a:t>triển</a:t>
            </a:r>
            <a:r>
              <a:rPr lang="en-US" sz="2800" dirty="0" smtClean="0"/>
              <a:t> </a:t>
            </a:r>
            <a:r>
              <a:rPr lang="en-US" sz="2800" dirty="0" err="1" smtClean="0"/>
              <a:t>cảm</a:t>
            </a:r>
            <a:r>
              <a:rPr lang="en-US" sz="2800" dirty="0" smtClean="0"/>
              <a:t> </a:t>
            </a:r>
            <a:r>
              <a:rPr lang="en-US" sz="2800" dirty="0" err="1" smtClean="0"/>
              <a:t>xúc</a:t>
            </a:r>
            <a:r>
              <a:rPr lang="en-US" sz="2800" dirty="0" smtClean="0"/>
              <a:t>, </a:t>
            </a:r>
            <a:r>
              <a:rPr lang="en-US" sz="2800" dirty="0" err="1" smtClean="0"/>
              <a:t>thái</a:t>
            </a:r>
            <a:r>
              <a:rPr lang="en-US" sz="2800" dirty="0" smtClean="0"/>
              <a:t> </a:t>
            </a:r>
            <a:r>
              <a:rPr lang="en-US" sz="2800" dirty="0" err="1" smtClean="0"/>
              <a:t>độ</a:t>
            </a:r>
            <a:r>
              <a:rPr lang="en-US" sz="2800" dirty="0" smtClean="0"/>
              <a:t>, </a:t>
            </a:r>
            <a:r>
              <a:rPr lang="en-US" sz="2800" dirty="0" err="1" smtClean="0"/>
              <a:t>động</a:t>
            </a:r>
            <a:r>
              <a:rPr lang="en-US" sz="2800" dirty="0" smtClean="0"/>
              <a:t> </a:t>
            </a:r>
            <a:r>
              <a:rPr lang="en-US" sz="2800" dirty="0" err="1" smtClean="0"/>
              <a:t>cơ</a:t>
            </a:r>
            <a:r>
              <a:rPr lang="en-US" sz="2800" dirty="0" smtClean="0"/>
              <a:t>, </a:t>
            </a:r>
            <a:r>
              <a:rPr lang="en-US" sz="2800" dirty="0" err="1" smtClean="0"/>
              <a:t>lối</a:t>
            </a:r>
            <a:r>
              <a:rPr lang="en-US" sz="2800" dirty="0" smtClean="0"/>
              <a:t> </a:t>
            </a:r>
            <a:r>
              <a:rPr lang="en-US" sz="2800" dirty="0" err="1" smtClean="0"/>
              <a:t>sống</a:t>
            </a:r>
            <a:r>
              <a:rPr lang="en-US" sz="2800" dirty="0" smtClean="0"/>
              <a:t> ..</a:t>
            </a:r>
            <a:endParaRPr lang="en-US" sz="2800" dirty="0"/>
          </a:p>
        </p:txBody>
      </p:sp>
      <p:sp>
        <p:nvSpPr>
          <p:cNvPr id="17" name="Action Button: Forward or Next 16">
            <a:hlinkClick r:id="" action="ppaction://hlinkshowjump?jump=nextslide" highlightClick="1"/>
          </p:cNvPr>
          <p:cNvSpPr/>
          <p:nvPr/>
        </p:nvSpPr>
        <p:spPr>
          <a:xfrm>
            <a:off x="8534401" y="6410585"/>
            <a:ext cx="595744" cy="44741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9521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circle(in)">
                                      <p:cBhvr>
                                        <p:cTn id="2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P spid="14"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solidFill>
            <a:srgbClr val="FFFF00"/>
          </a:solidFill>
          <a:ln>
            <a:solidFill>
              <a:srgbClr val="FF0000"/>
            </a:solidFill>
          </a:ln>
          <a:scene3d>
            <a:camera prst="orthographicFront"/>
            <a:lightRig rig="threePt" dir="t"/>
          </a:scene3d>
          <a:sp3d>
            <a:bevelT w="114300" prst="artDeco"/>
          </a:sp3d>
        </p:spPr>
        <p:txBody>
          <a:bodyPr wrap="square" rtlCol="0">
            <a:spAutoFit/>
          </a:bodyPr>
          <a:lstStyle/>
          <a:p>
            <a:pPr algn="ctr"/>
            <a:r>
              <a:rPr lang="en-US" sz="3200" dirty="0" smtClean="0"/>
              <a:t># </a:t>
            </a:r>
            <a:r>
              <a:rPr lang="en-US" sz="3200" b="1" dirty="0" err="1" smtClean="0"/>
              <a:t>Học</a:t>
            </a:r>
            <a:r>
              <a:rPr lang="en-US" sz="3200" dirty="0" smtClean="0"/>
              <a:t>              qua </a:t>
            </a:r>
            <a:r>
              <a:rPr lang="en-US" sz="3200" b="1" dirty="0" smtClean="0"/>
              <a:t>HĐ </a:t>
            </a:r>
            <a:r>
              <a:rPr lang="en-US" sz="3200" b="1" dirty="0" err="1" smtClean="0"/>
              <a:t>Dạy</a:t>
            </a:r>
            <a:r>
              <a:rPr lang="en-US" sz="3200" b="1" dirty="0" smtClean="0"/>
              <a:t> </a:t>
            </a:r>
            <a:r>
              <a:rPr lang="en-US" sz="3200" b="1" dirty="0" err="1" smtClean="0"/>
              <a:t>học</a:t>
            </a:r>
            <a:r>
              <a:rPr lang="en-US" sz="3200" b="1" dirty="0" smtClean="0"/>
              <a:t>                 </a:t>
            </a:r>
            <a:r>
              <a:rPr lang="en-US" sz="3200" dirty="0" err="1" smtClean="0"/>
              <a:t>và</a:t>
            </a:r>
            <a:r>
              <a:rPr lang="en-US" sz="3200" dirty="0" smtClean="0"/>
              <a:t> </a:t>
            </a:r>
            <a:r>
              <a:rPr lang="en-US" sz="3200" b="1" dirty="0" smtClean="0"/>
              <a:t>HĐ TNST</a:t>
            </a:r>
            <a:endParaRPr lang="en-US" sz="3200" dirty="0"/>
          </a:p>
        </p:txBody>
      </p:sp>
      <p:sp>
        <p:nvSpPr>
          <p:cNvPr id="3" name="TextBox 2"/>
          <p:cNvSpPr txBox="1"/>
          <p:nvPr/>
        </p:nvSpPr>
        <p:spPr>
          <a:xfrm>
            <a:off x="27710" y="1477738"/>
            <a:ext cx="1468582" cy="954107"/>
          </a:xfrm>
          <a:prstGeom prst="rect">
            <a:avLst/>
          </a:prstGeom>
          <a:noFill/>
          <a:ln>
            <a:solidFill>
              <a:srgbClr val="FFC000"/>
            </a:solidFill>
          </a:ln>
        </p:spPr>
        <p:txBody>
          <a:bodyPr wrap="square" rtlCol="0">
            <a:spAutoFit/>
          </a:bodyPr>
          <a:lstStyle/>
          <a:p>
            <a:r>
              <a:rPr lang="en-US" sz="2800" b="1" dirty="0" err="1" smtClean="0"/>
              <a:t>Đối</a:t>
            </a:r>
            <a:r>
              <a:rPr lang="en-US" sz="2800" b="1" dirty="0" smtClean="0"/>
              <a:t> </a:t>
            </a:r>
            <a:r>
              <a:rPr lang="en-US" sz="2800" b="1" dirty="0" err="1" smtClean="0"/>
              <a:t>tượng</a:t>
            </a:r>
            <a:endParaRPr lang="en-US" sz="2800" b="1" dirty="0"/>
          </a:p>
        </p:txBody>
      </p:sp>
      <p:sp>
        <p:nvSpPr>
          <p:cNvPr id="4" name="TextBox 3"/>
          <p:cNvSpPr txBox="1"/>
          <p:nvPr/>
        </p:nvSpPr>
        <p:spPr>
          <a:xfrm>
            <a:off x="1634842" y="1316181"/>
            <a:ext cx="3685307" cy="2677656"/>
          </a:xfrm>
          <a:prstGeom prst="rect">
            <a:avLst/>
          </a:prstGeom>
          <a:noFill/>
          <a:ln>
            <a:solidFill>
              <a:srgbClr val="FFC000"/>
            </a:solidFill>
          </a:ln>
        </p:spPr>
        <p:txBody>
          <a:bodyPr wrap="square" rtlCol="0">
            <a:spAutoFit/>
          </a:bodyPr>
          <a:lstStyle/>
          <a:p>
            <a:r>
              <a:rPr lang="en-US" sz="2800" b="1" dirty="0" err="1" smtClean="0"/>
              <a:t>Hệ</a:t>
            </a:r>
            <a:r>
              <a:rPr lang="en-US" sz="2800" b="1" dirty="0" smtClean="0"/>
              <a:t> </a:t>
            </a:r>
            <a:r>
              <a:rPr lang="en-US" sz="2800" b="1" dirty="0" err="1" smtClean="0"/>
              <a:t>thống</a:t>
            </a:r>
            <a:r>
              <a:rPr lang="en-US" sz="2800" dirty="0" smtClean="0"/>
              <a:t>: </a:t>
            </a:r>
            <a:r>
              <a:rPr lang="en-US" sz="2800" dirty="0" err="1" smtClean="0"/>
              <a:t>Khái</a:t>
            </a:r>
            <a:r>
              <a:rPr lang="en-US" sz="2800" dirty="0" smtClean="0"/>
              <a:t> </a:t>
            </a:r>
            <a:r>
              <a:rPr lang="en-US" sz="2800" dirty="0" err="1" smtClean="0"/>
              <a:t>niệm</a:t>
            </a:r>
            <a:r>
              <a:rPr lang="en-US" sz="2800" dirty="0" smtClean="0"/>
              <a:t>, tri </a:t>
            </a:r>
            <a:r>
              <a:rPr lang="en-US" sz="2800" dirty="0" err="1" smtClean="0"/>
              <a:t>thức</a:t>
            </a:r>
            <a:r>
              <a:rPr lang="en-US" sz="2800" dirty="0" smtClean="0"/>
              <a:t>, </a:t>
            </a:r>
            <a:r>
              <a:rPr lang="en-US" sz="2800" dirty="0" err="1" smtClean="0"/>
              <a:t>kĩ</a:t>
            </a:r>
            <a:r>
              <a:rPr lang="en-US" sz="2800" dirty="0" smtClean="0"/>
              <a:t> </a:t>
            </a:r>
            <a:r>
              <a:rPr lang="en-US" sz="2800" dirty="0" err="1" smtClean="0"/>
              <a:t>năng</a:t>
            </a:r>
            <a:r>
              <a:rPr lang="en-US" sz="2800" dirty="0" smtClean="0"/>
              <a:t>, </a:t>
            </a:r>
            <a:r>
              <a:rPr lang="en-US" sz="2800" dirty="0" err="1" smtClean="0"/>
              <a:t>kĩ</a:t>
            </a:r>
            <a:r>
              <a:rPr lang="en-US" sz="2800" dirty="0" smtClean="0"/>
              <a:t> </a:t>
            </a:r>
            <a:r>
              <a:rPr lang="en-US" sz="2800" dirty="0" err="1" smtClean="0"/>
              <a:t>xảo</a:t>
            </a:r>
            <a:r>
              <a:rPr lang="en-US" sz="2800" dirty="0" smtClean="0"/>
              <a:t>..</a:t>
            </a:r>
            <a:r>
              <a:rPr lang="en-US" sz="2800" dirty="0" err="1" smtClean="0"/>
              <a:t>theo</a:t>
            </a:r>
            <a:r>
              <a:rPr lang="en-US" sz="2800" dirty="0" smtClean="0"/>
              <a:t> 1 </a:t>
            </a:r>
            <a:r>
              <a:rPr lang="en-US" sz="2800" dirty="0" err="1" smtClean="0"/>
              <a:t>chương</a:t>
            </a:r>
            <a:r>
              <a:rPr lang="en-US" sz="2800" dirty="0" smtClean="0"/>
              <a:t> </a:t>
            </a:r>
            <a:r>
              <a:rPr lang="en-US" sz="2800" dirty="0" err="1" smtClean="0"/>
              <a:t>trình</a:t>
            </a:r>
            <a:r>
              <a:rPr lang="en-US" sz="2800" dirty="0" smtClean="0"/>
              <a:t>, </a:t>
            </a:r>
            <a:r>
              <a:rPr lang="en-US" sz="2800" dirty="0" err="1" smtClean="0"/>
              <a:t>kế</a:t>
            </a:r>
            <a:r>
              <a:rPr lang="en-US" sz="2800" dirty="0" smtClean="0"/>
              <a:t> </a:t>
            </a:r>
            <a:r>
              <a:rPr lang="en-US" sz="2800" dirty="0" err="1" smtClean="0"/>
              <a:t>hoạch</a:t>
            </a:r>
            <a:r>
              <a:rPr lang="en-US" sz="2800" dirty="0" smtClean="0"/>
              <a:t> </a:t>
            </a:r>
            <a:r>
              <a:rPr lang="en-US" sz="2800" dirty="0" err="1" smtClean="0"/>
              <a:t>dạy</a:t>
            </a:r>
            <a:r>
              <a:rPr lang="en-US" sz="2800" dirty="0" smtClean="0"/>
              <a:t> </a:t>
            </a:r>
            <a:r>
              <a:rPr lang="en-US" sz="2800" dirty="0" err="1" smtClean="0"/>
              <a:t>học</a:t>
            </a:r>
            <a:r>
              <a:rPr lang="en-US" sz="2800" dirty="0" smtClean="0"/>
              <a:t> </a:t>
            </a:r>
            <a:r>
              <a:rPr lang="en-US" sz="2800" dirty="0" err="1" smtClean="0"/>
              <a:t>đạt</a:t>
            </a:r>
            <a:r>
              <a:rPr lang="en-US" sz="2800" dirty="0" smtClean="0"/>
              <a:t> </a:t>
            </a:r>
            <a:r>
              <a:rPr lang="en-US" sz="2800" dirty="0" err="1" smtClean="0"/>
              <a:t>mục</a:t>
            </a:r>
            <a:r>
              <a:rPr lang="en-US" sz="2800" dirty="0" smtClean="0"/>
              <a:t> </a:t>
            </a:r>
            <a:r>
              <a:rPr lang="en-US" sz="2800" dirty="0" err="1" smtClean="0"/>
              <a:t>tiêu</a:t>
            </a:r>
            <a:r>
              <a:rPr lang="en-US" sz="2800" dirty="0" smtClean="0"/>
              <a:t> </a:t>
            </a:r>
            <a:r>
              <a:rPr lang="en-US" sz="2800" dirty="0" err="1" smtClean="0"/>
              <a:t>giáo</a:t>
            </a:r>
            <a:r>
              <a:rPr lang="en-US" sz="2800" dirty="0" smtClean="0"/>
              <a:t> </a:t>
            </a:r>
            <a:r>
              <a:rPr lang="en-US" sz="2800" dirty="0" err="1" smtClean="0"/>
              <a:t>dục</a:t>
            </a:r>
            <a:r>
              <a:rPr lang="en-US" sz="2800" dirty="0" smtClean="0"/>
              <a:t> </a:t>
            </a:r>
            <a:r>
              <a:rPr lang="en-US" sz="2800" dirty="0" err="1" smtClean="0"/>
              <a:t>xác</a:t>
            </a:r>
            <a:r>
              <a:rPr lang="en-US" sz="2800" dirty="0" smtClean="0"/>
              <a:t> </a:t>
            </a:r>
            <a:r>
              <a:rPr lang="en-US" sz="2800" dirty="0" err="1" smtClean="0"/>
              <a:t>định</a:t>
            </a:r>
            <a:endParaRPr lang="en-US" sz="2800" b="1" dirty="0"/>
          </a:p>
        </p:txBody>
      </p:sp>
      <p:sp>
        <p:nvSpPr>
          <p:cNvPr id="5" name="TextBox 4"/>
          <p:cNvSpPr txBox="1"/>
          <p:nvPr/>
        </p:nvSpPr>
        <p:spPr>
          <a:xfrm>
            <a:off x="5417128" y="1334637"/>
            <a:ext cx="3685307" cy="2677656"/>
          </a:xfrm>
          <a:prstGeom prst="rect">
            <a:avLst/>
          </a:prstGeom>
          <a:noFill/>
          <a:ln>
            <a:solidFill>
              <a:srgbClr val="FFC000"/>
            </a:solidFill>
          </a:ln>
        </p:spPr>
        <p:txBody>
          <a:bodyPr wrap="square" rtlCol="0">
            <a:spAutoFit/>
          </a:bodyPr>
          <a:lstStyle/>
          <a:p>
            <a:r>
              <a:rPr lang="en-US" sz="2800" dirty="0" err="1" smtClean="0"/>
              <a:t>Hệ</a:t>
            </a:r>
            <a:r>
              <a:rPr lang="en-US" sz="2800" dirty="0" smtClean="0"/>
              <a:t> </a:t>
            </a:r>
            <a:r>
              <a:rPr lang="en-US" sz="2800" dirty="0" err="1" smtClean="0"/>
              <a:t>thống</a:t>
            </a:r>
            <a:r>
              <a:rPr lang="en-US" sz="2800" dirty="0" smtClean="0"/>
              <a:t>: </a:t>
            </a:r>
            <a:r>
              <a:rPr lang="en-US" sz="2800" dirty="0" err="1" smtClean="0"/>
              <a:t>Giá</a:t>
            </a:r>
            <a:r>
              <a:rPr lang="en-US" sz="2800" dirty="0" smtClean="0"/>
              <a:t> </a:t>
            </a:r>
            <a:r>
              <a:rPr lang="en-US" sz="2800" dirty="0" err="1" smtClean="0"/>
              <a:t>trị</a:t>
            </a:r>
            <a:r>
              <a:rPr lang="en-US" sz="2800" dirty="0" smtClean="0"/>
              <a:t>, </a:t>
            </a:r>
            <a:r>
              <a:rPr lang="en-US" sz="2800" dirty="0" err="1" smtClean="0"/>
              <a:t>chuẩn</a:t>
            </a:r>
            <a:r>
              <a:rPr lang="en-US" sz="2800" dirty="0" smtClean="0"/>
              <a:t> </a:t>
            </a:r>
            <a:r>
              <a:rPr lang="en-US" sz="2800" dirty="0" err="1" smtClean="0"/>
              <a:t>mực</a:t>
            </a:r>
            <a:r>
              <a:rPr lang="en-US" sz="2800" dirty="0" smtClean="0"/>
              <a:t> ..</a:t>
            </a:r>
            <a:r>
              <a:rPr lang="en-US" sz="2800" dirty="0" err="1" smtClean="0"/>
              <a:t>có</a:t>
            </a:r>
            <a:r>
              <a:rPr lang="en-US" sz="2800" dirty="0" smtClean="0"/>
              <a:t> </a:t>
            </a:r>
            <a:r>
              <a:rPr lang="en-US" sz="2800" dirty="0" err="1" smtClean="0"/>
              <a:t>tính</a:t>
            </a:r>
            <a:r>
              <a:rPr lang="en-US" sz="2800" dirty="0" smtClean="0"/>
              <a:t> </a:t>
            </a:r>
            <a:r>
              <a:rPr lang="en-US" sz="2800" dirty="0" err="1" smtClean="0"/>
              <a:t>định</a:t>
            </a:r>
            <a:r>
              <a:rPr lang="en-US" sz="2800" dirty="0" smtClean="0"/>
              <a:t> </a:t>
            </a:r>
            <a:r>
              <a:rPr lang="en-US" sz="2800" dirty="0" err="1" smtClean="0"/>
              <a:t>hướng</a:t>
            </a:r>
            <a:r>
              <a:rPr lang="en-US" sz="2800" dirty="0" smtClean="0"/>
              <a:t> </a:t>
            </a:r>
            <a:r>
              <a:rPr lang="en-US" sz="2800" dirty="0" err="1" smtClean="0"/>
              <a:t>theo</a:t>
            </a:r>
            <a:r>
              <a:rPr lang="en-US" sz="2800" dirty="0" smtClean="0"/>
              <a:t> </a:t>
            </a:r>
            <a:r>
              <a:rPr lang="en-US" sz="2800" dirty="0" err="1" smtClean="0"/>
              <a:t>xã</a:t>
            </a:r>
            <a:r>
              <a:rPr lang="en-US" sz="2800" dirty="0" smtClean="0"/>
              <a:t> </a:t>
            </a:r>
            <a:r>
              <a:rPr lang="en-US" sz="2800" dirty="0" err="1" smtClean="0"/>
              <a:t>hội</a:t>
            </a:r>
            <a:r>
              <a:rPr lang="en-US" sz="2800" dirty="0" smtClean="0"/>
              <a:t>, </a:t>
            </a:r>
            <a:r>
              <a:rPr lang="en-US" sz="2800" dirty="0" err="1" smtClean="0"/>
              <a:t>văn</a:t>
            </a:r>
            <a:r>
              <a:rPr lang="en-US" sz="2800" dirty="0" smtClean="0"/>
              <a:t> </a:t>
            </a:r>
            <a:r>
              <a:rPr lang="en-US" sz="2800" dirty="0" err="1" smtClean="0"/>
              <a:t>hóa</a:t>
            </a:r>
            <a:r>
              <a:rPr lang="en-US" sz="2800" dirty="0" smtClean="0"/>
              <a:t>, </a:t>
            </a:r>
            <a:r>
              <a:rPr lang="en-US" sz="2800" dirty="0" err="1" smtClean="0"/>
              <a:t>nguyện</a:t>
            </a:r>
            <a:r>
              <a:rPr lang="en-US" sz="2800" dirty="0" smtClean="0"/>
              <a:t> </a:t>
            </a:r>
            <a:r>
              <a:rPr lang="en-US" sz="2800" dirty="0" err="1" smtClean="0"/>
              <a:t>vọng</a:t>
            </a:r>
            <a:r>
              <a:rPr lang="en-US" sz="2800" dirty="0" smtClean="0"/>
              <a:t> </a:t>
            </a:r>
            <a:r>
              <a:rPr lang="en-US" sz="2800" dirty="0" err="1" smtClean="0"/>
              <a:t>và</a:t>
            </a:r>
            <a:r>
              <a:rPr lang="en-US" sz="2800" dirty="0" smtClean="0"/>
              <a:t> </a:t>
            </a:r>
            <a:r>
              <a:rPr lang="en-US" sz="2800" dirty="0" err="1" smtClean="0"/>
              <a:t>hứng</a:t>
            </a:r>
            <a:r>
              <a:rPr lang="en-US" sz="2800" dirty="0" smtClean="0"/>
              <a:t> </a:t>
            </a:r>
            <a:r>
              <a:rPr lang="en-US" sz="2800" dirty="0" err="1" smtClean="0"/>
              <a:t>thú</a:t>
            </a:r>
            <a:r>
              <a:rPr lang="en-US" sz="2800" dirty="0" smtClean="0"/>
              <a:t> </a:t>
            </a:r>
            <a:r>
              <a:rPr lang="en-US" sz="2800" dirty="0" err="1" smtClean="0"/>
              <a:t>của</a:t>
            </a:r>
            <a:r>
              <a:rPr lang="en-US" sz="2800" dirty="0" smtClean="0"/>
              <a:t> </a:t>
            </a:r>
            <a:r>
              <a:rPr lang="en-US" sz="2800" dirty="0" err="1" smtClean="0"/>
              <a:t>người</a:t>
            </a:r>
            <a:r>
              <a:rPr lang="en-US" sz="2800" dirty="0" smtClean="0"/>
              <a:t> </a:t>
            </a:r>
            <a:r>
              <a:rPr lang="en-US" sz="2800" dirty="0" err="1" smtClean="0"/>
              <a:t>học</a:t>
            </a:r>
            <a:endParaRPr lang="en-US" sz="2800" dirty="0" smtClean="0"/>
          </a:p>
          <a:p>
            <a:endParaRPr lang="en-US" sz="2800" b="1" dirty="0"/>
          </a:p>
        </p:txBody>
      </p:sp>
      <p:sp>
        <p:nvSpPr>
          <p:cNvPr id="6" name="Down Arrow 5"/>
          <p:cNvSpPr/>
          <p:nvPr/>
        </p:nvSpPr>
        <p:spPr>
          <a:xfrm>
            <a:off x="7079673" y="584775"/>
            <a:ext cx="692727" cy="4265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3255805" y="603231"/>
            <a:ext cx="692727" cy="4265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429492" y="737175"/>
            <a:ext cx="692727" cy="4265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7710" y="4910509"/>
            <a:ext cx="1468582" cy="523220"/>
          </a:xfrm>
          <a:prstGeom prst="rect">
            <a:avLst/>
          </a:prstGeom>
          <a:noFill/>
          <a:ln>
            <a:solidFill>
              <a:srgbClr val="FFC000"/>
            </a:solidFill>
          </a:ln>
        </p:spPr>
        <p:txBody>
          <a:bodyPr wrap="square" rtlCol="0">
            <a:spAutoFit/>
          </a:bodyPr>
          <a:lstStyle/>
          <a:p>
            <a:r>
              <a:rPr lang="en-US" sz="2800" b="1" dirty="0" err="1" smtClean="0"/>
              <a:t>Lĩnh</a:t>
            </a:r>
            <a:r>
              <a:rPr lang="en-US" sz="2800" b="1" dirty="0" smtClean="0"/>
              <a:t> </a:t>
            </a:r>
            <a:r>
              <a:rPr lang="en-US" sz="2800" b="1" dirty="0" err="1" smtClean="0"/>
              <a:t>vực</a:t>
            </a:r>
            <a:endParaRPr lang="en-US" sz="2800" b="1" dirty="0"/>
          </a:p>
        </p:txBody>
      </p:sp>
      <p:sp>
        <p:nvSpPr>
          <p:cNvPr id="10" name="TextBox 9"/>
          <p:cNvSpPr txBox="1"/>
          <p:nvPr/>
        </p:nvSpPr>
        <p:spPr>
          <a:xfrm>
            <a:off x="1634842" y="4910509"/>
            <a:ext cx="3685307" cy="523220"/>
          </a:xfrm>
          <a:prstGeom prst="rect">
            <a:avLst/>
          </a:prstGeom>
          <a:noFill/>
          <a:ln>
            <a:solidFill>
              <a:srgbClr val="FFC000"/>
            </a:solidFill>
          </a:ln>
        </p:spPr>
        <p:txBody>
          <a:bodyPr wrap="square" rtlCol="0">
            <a:spAutoFit/>
          </a:bodyPr>
          <a:lstStyle/>
          <a:p>
            <a:r>
              <a:rPr lang="en-US" sz="2800" dirty="0" err="1" smtClean="0"/>
              <a:t>Môn</a:t>
            </a:r>
            <a:r>
              <a:rPr lang="en-US" sz="2800" dirty="0" smtClean="0"/>
              <a:t> </a:t>
            </a:r>
            <a:r>
              <a:rPr lang="en-US" sz="2800" dirty="0" err="1" smtClean="0"/>
              <a:t>học</a:t>
            </a:r>
            <a:r>
              <a:rPr lang="en-US" sz="2800" dirty="0" smtClean="0"/>
              <a:t>/ </a:t>
            </a:r>
            <a:r>
              <a:rPr lang="en-US" sz="2800" dirty="0" err="1" smtClean="0"/>
              <a:t>khoa</a:t>
            </a:r>
            <a:r>
              <a:rPr lang="en-US" sz="2800" dirty="0" smtClean="0"/>
              <a:t> </a:t>
            </a:r>
            <a:r>
              <a:rPr lang="en-US" sz="2800" dirty="0" err="1" smtClean="0"/>
              <a:t>học</a:t>
            </a:r>
            <a:endParaRPr lang="en-US" sz="2800" dirty="0"/>
          </a:p>
        </p:txBody>
      </p:sp>
      <p:sp>
        <p:nvSpPr>
          <p:cNvPr id="11" name="TextBox 10"/>
          <p:cNvSpPr txBox="1"/>
          <p:nvPr/>
        </p:nvSpPr>
        <p:spPr>
          <a:xfrm>
            <a:off x="5417128" y="4913779"/>
            <a:ext cx="3685307" cy="954107"/>
          </a:xfrm>
          <a:prstGeom prst="rect">
            <a:avLst/>
          </a:prstGeom>
          <a:noFill/>
          <a:ln>
            <a:solidFill>
              <a:srgbClr val="FFC000"/>
            </a:solidFill>
          </a:ln>
        </p:spPr>
        <p:txBody>
          <a:bodyPr wrap="square" rtlCol="0">
            <a:spAutoFit/>
          </a:bodyPr>
          <a:lstStyle/>
          <a:p>
            <a:r>
              <a:rPr lang="en-US" sz="2800" dirty="0" err="1" smtClean="0"/>
              <a:t>Chủ</a:t>
            </a:r>
            <a:r>
              <a:rPr lang="en-US" sz="2800" dirty="0" smtClean="0"/>
              <a:t> </a:t>
            </a:r>
            <a:r>
              <a:rPr lang="en-US" sz="2800" dirty="0" err="1" smtClean="0"/>
              <a:t>đề</a:t>
            </a:r>
            <a:r>
              <a:rPr lang="en-US" sz="2800" dirty="0" smtClean="0"/>
              <a:t>, </a:t>
            </a:r>
            <a:r>
              <a:rPr lang="en-US" sz="2800" dirty="0" err="1" smtClean="0"/>
              <a:t>chủ</a:t>
            </a:r>
            <a:r>
              <a:rPr lang="en-US" sz="2800" dirty="0" smtClean="0"/>
              <a:t> </a:t>
            </a:r>
            <a:r>
              <a:rPr lang="en-US" sz="2800" dirty="0" err="1" smtClean="0"/>
              <a:t>điểm</a:t>
            </a:r>
            <a:r>
              <a:rPr lang="en-US" sz="2800" dirty="0" smtClean="0"/>
              <a:t>, </a:t>
            </a:r>
            <a:r>
              <a:rPr lang="en-US" sz="2800" dirty="0" err="1" smtClean="0"/>
              <a:t>nội</a:t>
            </a:r>
            <a:r>
              <a:rPr lang="en-US" sz="2800" dirty="0" smtClean="0"/>
              <a:t> dung GD (</a:t>
            </a:r>
            <a:r>
              <a:rPr lang="en-US" sz="2800" dirty="0" err="1" smtClean="0"/>
              <a:t>nghĩa</a:t>
            </a:r>
            <a:r>
              <a:rPr lang="en-US" sz="2800" dirty="0" smtClean="0"/>
              <a:t> </a:t>
            </a:r>
            <a:r>
              <a:rPr lang="en-US" sz="2800" dirty="0" err="1" smtClean="0"/>
              <a:t>hẹp</a:t>
            </a:r>
            <a:r>
              <a:rPr lang="en-US" sz="2800" dirty="0" smtClean="0"/>
              <a:t>)</a:t>
            </a:r>
            <a:endParaRPr lang="en-US" sz="2800" dirty="0"/>
          </a:p>
        </p:txBody>
      </p:sp>
      <p:sp>
        <p:nvSpPr>
          <p:cNvPr id="12" name="Action Button: Forward or Next 11">
            <a:hlinkClick r:id="" action="ppaction://hlinkshowjump?jump=nextslide" highlightClick="1"/>
          </p:cNvPr>
          <p:cNvSpPr/>
          <p:nvPr/>
        </p:nvSpPr>
        <p:spPr>
          <a:xfrm>
            <a:off x="8534401" y="6410585"/>
            <a:ext cx="595744" cy="44741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ircle(in)">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solidFill>
            <a:srgbClr val="FFFF00"/>
          </a:solidFill>
          <a:ln>
            <a:solidFill>
              <a:srgbClr val="FF0000"/>
            </a:solidFill>
          </a:ln>
          <a:scene3d>
            <a:camera prst="orthographicFront"/>
            <a:lightRig rig="threePt" dir="t"/>
          </a:scene3d>
          <a:sp3d>
            <a:bevelT w="114300" prst="artDeco"/>
          </a:sp3d>
        </p:spPr>
        <p:txBody>
          <a:bodyPr wrap="square" rtlCol="0">
            <a:spAutoFit/>
          </a:bodyPr>
          <a:lstStyle/>
          <a:p>
            <a:pPr algn="ctr"/>
            <a:r>
              <a:rPr lang="en-US" sz="3200" dirty="0" smtClean="0"/>
              <a:t># </a:t>
            </a:r>
            <a:r>
              <a:rPr lang="en-US" sz="3200" b="1" dirty="0" err="1" smtClean="0"/>
              <a:t>Học</a:t>
            </a:r>
            <a:r>
              <a:rPr lang="en-US" sz="3200" dirty="0" smtClean="0"/>
              <a:t>              qua </a:t>
            </a:r>
            <a:r>
              <a:rPr lang="en-US" sz="3200" b="1" dirty="0" smtClean="0"/>
              <a:t>HĐ </a:t>
            </a:r>
            <a:r>
              <a:rPr lang="en-US" sz="3200" b="1" dirty="0" err="1" smtClean="0"/>
              <a:t>Dạy</a:t>
            </a:r>
            <a:r>
              <a:rPr lang="en-US" sz="3200" b="1" dirty="0" smtClean="0"/>
              <a:t> </a:t>
            </a:r>
            <a:r>
              <a:rPr lang="en-US" sz="3200" b="1" dirty="0" err="1" smtClean="0"/>
              <a:t>học</a:t>
            </a:r>
            <a:r>
              <a:rPr lang="en-US" sz="3200" b="1" dirty="0" smtClean="0"/>
              <a:t>                 </a:t>
            </a:r>
            <a:r>
              <a:rPr lang="en-US" sz="3200" dirty="0" err="1" smtClean="0"/>
              <a:t>và</a:t>
            </a:r>
            <a:r>
              <a:rPr lang="en-US" sz="3200" dirty="0" smtClean="0"/>
              <a:t> </a:t>
            </a:r>
            <a:r>
              <a:rPr lang="en-US" sz="3200" b="1" dirty="0" smtClean="0"/>
              <a:t>HĐ TNST</a:t>
            </a:r>
            <a:endParaRPr lang="en-US" sz="3200" dirty="0"/>
          </a:p>
        </p:txBody>
      </p:sp>
      <p:sp>
        <p:nvSpPr>
          <p:cNvPr id="3" name="TextBox 2"/>
          <p:cNvSpPr txBox="1"/>
          <p:nvPr/>
        </p:nvSpPr>
        <p:spPr>
          <a:xfrm>
            <a:off x="27710" y="1297623"/>
            <a:ext cx="1468582" cy="1384995"/>
          </a:xfrm>
          <a:prstGeom prst="rect">
            <a:avLst/>
          </a:prstGeom>
          <a:noFill/>
          <a:ln>
            <a:solidFill>
              <a:srgbClr val="FFC000"/>
            </a:solidFill>
          </a:ln>
        </p:spPr>
        <p:txBody>
          <a:bodyPr wrap="square" rtlCol="0">
            <a:spAutoFit/>
          </a:bodyPr>
          <a:lstStyle/>
          <a:p>
            <a:r>
              <a:rPr lang="en-US" sz="2800" b="1" dirty="0" err="1" smtClean="0"/>
              <a:t>Cơ</a:t>
            </a:r>
            <a:r>
              <a:rPr lang="en-US" sz="2800" b="1" dirty="0" smtClean="0"/>
              <a:t> </a:t>
            </a:r>
            <a:r>
              <a:rPr lang="en-US" sz="2800" b="1" dirty="0" err="1" smtClean="0"/>
              <a:t>chế</a:t>
            </a:r>
            <a:r>
              <a:rPr lang="en-US" sz="2800" b="1" dirty="0" smtClean="0"/>
              <a:t> </a:t>
            </a:r>
            <a:r>
              <a:rPr lang="en-US" sz="2800" b="1" dirty="0" err="1" smtClean="0"/>
              <a:t>hình</a:t>
            </a:r>
            <a:r>
              <a:rPr lang="en-US" sz="2800" b="1" dirty="0" smtClean="0"/>
              <a:t> </a:t>
            </a:r>
            <a:r>
              <a:rPr lang="en-US" sz="2800" b="1" dirty="0" err="1" smtClean="0"/>
              <a:t>thành</a:t>
            </a:r>
            <a:endParaRPr lang="en-US" sz="2800" b="1" dirty="0"/>
          </a:p>
        </p:txBody>
      </p:sp>
      <p:sp>
        <p:nvSpPr>
          <p:cNvPr id="4" name="TextBox 3"/>
          <p:cNvSpPr txBox="1"/>
          <p:nvPr/>
        </p:nvSpPr>
        <p:spPr>
          <a:xfrm>
            <a:off x="1634842" y="1316181"/>
            <a:ext cx="3685307" cy="954107"/>
          </a:xfrm>
          <a:prstGeom prst="rect">
            <a:avLst/>
          </a:prstGeom>
          <a:noFill/>
          <a:ln>
            <a:solidFill>
              <a:srgbClr val="FFC000"/>
            </a:solidFill>
          </a:ln>
        </p:spPr>
        <p:txBody>
          <a:bodyPr wrap="square" rtlCol="0">
            <a:spAutoFit/>
          </a:bodyPr>
          <a:lstStyle/>
          <a:p>
            <a:r>
              <a:rPr lang="en-US" sz="2800" dirty="0" err="1" smtClean="0"/>
              <a:t>Nghiên</a:t>
            </a:r>
            <a:r>
              <a:rPr lang="en-US" sz="2800" dirty="0" smtClean="0"/>
              <a:t> </a:t>
            </a:r>
            <a:r>
              <a:rPr lang="en-US" sz="2800" dirty="0" err="1" smtClean="0"/>
              <a:t>cứu</a:t>
            </a:r>
            <a:r>
              <a:rPr lang="en-US" sz="2800" dirty="0" smtClean="0"/>
              <a:t> </a:t>
            </a:r>
            <a:r>
              <a:rPr lang="en-US" sz="2800" dirty="0" err="1" smtClean="0"/>
              <a:t>khoa</a:t>
            </a:r>
            <a:r>
              <a:rPr lang="en-US" sz="2800" dirty="0" smtClean="0"/>
              <a:t> </a:t>
            </a:r>
            <a:r>
              <a:rPr lang="en-US" sz="2800" dirty="0" err="1" smtClean="0"/>
              <a:t>học</a:t>
            </a:r>
            <a:r>
              <a:rPr lang="en-US" sz="2800" dirty="0" smtClean="0"/>
              <a:t>, logic</a:t>
            </a:r>
            <a:endParaRPr lang="en-US" sz="2800" b="1" dirty="0"/>
          </a:p>
        </p:txBody>
      </p:sp>
      <p:sp>
        <p:nvSpPr>
          <p:cNvPr id="5" name="TextBox 4"/>
          <p:cNvSpPr txBox="1"/>
          <p:nvPr/>
        </p:nvSpPr>
        <p:spPr>
          <a:xfrm>
            <a:off x="5417128" y="1334637"/>
            <a:ext cx="3685307" cy="954107"/>
          </a:xfrm>
          <a:prstGeom prst="rect">
            <a:avLst/>
          </a:prstGeom>
          <a:noFill/>
          <a:ln>
            <a:solidFill>
              <a:srgbClr val="FFC000"/>
            </a:solidFill>
          </a:ln>
        </p:spPr>
        <p:txBody>
          <a:bodyPr wrap="square" rtlCol="0">
            <a:spAutoFit/>
          </a:bodyPr>
          <a:lstStyle/>
          <a:p>
            <a:r>
              <a:rPr lang="en-US" sz="2800" dirty="0" err="1" smtClean="0"/>
              <a:t>Tạo</a:t>
            </a:r>
            <a:r>
              <a:rPr lang="en-US" sz="2800" dirty="0" smtClean="0"/>
              <a:t> </a:t>
            </a:r>
            <a:r>
              <a:rPr lang="en-US" sz="2800" dirty="0" err="1" smtClean="0"/>
              <a:t>cảm</a:t>
            </a:r>
            <a:r>
              <a:rPr lang="en-US" sz="2800" dirty="0" smtClean="0"/>
              <a:t> </a:t>
            </a:r>
            <a:r>
              <a:rPr lang="en-US" sz="2800" dirty="0" err="1" smtClean="0"/>
              <a:t>xúc</a:t>
            </a:r>
            <a:r>
              <a:rPr lang="en-US" sz="2800" dirty="0" smtClean="0"/>
              <a:t>, </a:t>
            </a:r>
            <a:r>
              <a:rPr lang="en-US" sz="2800" dirty="0" err="1" smtClean="0"/>
              <a:t>nhiều</a:t>
            </a:r>
            <a:r>
              <a:rPr lang="en-US" sz="2800" dirty="0" smtClean="0"/>
              <a:t> </a:t>
            </a:r>
            <a:r>
              <a:rPr lang="en-US" sz="2800" dirty="0" err="1" smtClean="0"/>
              <a:t>khi</a:t>
            </a:r>
            <a:r>
              <a:rPr lang="en-US" sz="2800" dirty="0" smtClean="0"/>
              <a:t> phi logic</a:t>
            </a:r>
            <a:endParaRPr lang="en-US" sz="2800" b="1" dirty="0"/>
          </a:p>
        </p:txBody>
      </p:sp>
      <p:sp>
        <p:nvSpPr>
          <p:cNvPr id="6" name="Down Arrow 5"/>
          <p:cNvSpPr/>
          <p:nvPr/>
        </p:nvSpPr>
        <p:spPr>
          <a:xfrm>
            <a:off x="7079673" y="584775"/>
            <a:ext cx="692727" cy="4265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3255805" y="603231"/>
            <a:ext cx="692727" cy="4265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429492" y="737175"/>
            <a:ext cx="692727" cy="4265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27705" y="3209608"/>
            <a:ext cx="1468582" cy="954107"/>
          </a:xfrm>
          <a:prstGeom prst="rect">
            <a:avLst/>
          </a:prstGeom>
          <a:noFill/>
          <a:ln>
            <a:solidFill>
              <a:srgbClr val="FFC000"/>
            </a:solidFill>
          </a:ln>
        </p:spPr>
        <p:txBody>
          <a:bodyPr wrap="square" rtlCol="0">
            <a:spAutoFit/>
          </a:bodyPr>
          <a:lstStyle/>
          <a:p>
            <a:r>
              <a:rPr lang="en-US" sz="2800" b="1" dirty="0" err="1" smtClean="0"/>
              <a:t>Thời</a:t>
            </a:r>
            <a:r>
              <a:rPr lang="en-US" sz="2800" b="1" dirty="0" smtClean="0"/>
              <a:t> </a:t>
            </a:r>
            <a:r>
              <a:rPr lang="en-US" sz="2800" b="1" dirty="0" err="1" smtClean="0"/>
              <a:t>gian</a:t>
            </a:r>
            <a:endParaRPr lang="en-US" sz="2800" b="1" dirty="0"/>
          </a:p>
        </p:txBody>
      </p:sp>
      <p:sp>
        <p:nvSpPr>
          <p:cNvPr id="13" name="TextBox 12"/>
          <p:cNvSpPr txBox="1"/>
          <p:nvPr/>
        </p:nvSpPr>
        <p:spPr>
          <a:xfrm>
            <a:off x="1634837" y="3228166"/>
            <a:ext cx="3685307" cy="523220"/>
          </a:xfrm>
          <a:prstGeom prst="rect">
            <a:avLst/>
          </a:prstGeom>
          <a:noFill/>
          <a:ln>
            <a:solidFill>
              <a:srgbClr val="FFC000"/>
            </a:solidFill>
          </a:ln>
        </p:spPr>
        <p:txBody>
          <a:bodyPr wrap="square" rtlCol="0">
            <a:spAutoFit/>
          </a:bodyPr>
          <a:lstStyle/>
          <a:p>
            <a:r>
              <a:rPr lang="en-US" sz="2800" dirty="0" err="1" smtClean="0"/>
              <a:t>Chiếm</a:t>
            </a:r>
            <a:r>
              <a:rPr lang="en-US" sz="2800" dirty="0" smtClean="0"/>
              <a:t> </a:t>
            </a:r>
            <a:r>
              <a:rPr lang="en-US" sz="2800" dirty="0" err="1" smtClean="0"/>
              <a:t>lĩnh</a:t>
            </a:r>
            <a:r>
              <a:rPr lang="en-US" sz="2800" dirty="0" smtClean="0"/>
              <a:t> </a:t>
            </a:r>
            <a:r>
              <a:rPr lang="en-US" sz="2800" dirty="0" err="1" smtClean="0"/>
              <a:t>nhanh</a:t>
            </a:r>
            <a:r>
              <a:rPr lang="en-US" sz="2800" dirty="0" smtClean="0"/>
              <a:t> </a:t>
            </a:r>
            <a:r>
              <a:rPr lang="en-US" sz="2800" dirty="0" err="1" smtClean="0"/>
              <a:t>hơn</a:t>
            </a:r>
            <a:endParaRPr lang="en-US" sz="2800" b="1" dirty="0"/>
          </a:p>
        </p:txBody>
      </p:sp>
      <p:sp>
        <p:nvSpPr>
          <p:cNvPr id="14" name="TextBox 13"/>
          <p:cNvSpPr txBox="1"/>
          <p:nvPr/>
        </p:nvSpPr>
        <p:spPr>
          <a:xfrm>
            <a:off x="5417123" y="3246622"/>
            <a:ext cx="3685307" cy="523220"/>
          </a:xfrm>
          <a:prstGeom prst="rect">
            <a:avLst/>
          </a:prstGeom>
          <a:noFill/>
          <a:ln>
            <a:solidFill>
              <a:srgbClr val="FFC000"/>
            </a:solidFill>
          </a:ln>
        </p:spPr>
        <p:txBody>
          <a:bodyPr wrap="square" rtlCol="0">
            <a:spAutoFit/>
          </a:bodyPr>
          <a:lstStyle/>
          <a:p>
            <a:r>
              <a:rPr lang="en-US" sz="2800" dirty="0" err="1" smtClean="0"/>
              <a:t>Lâu</a:t>
            </a:r>
            <a:r>
              <a:rPr lang="en-US" sz="2800" dirty="0" smtClean="0"/>
              <a:t> </a:t>
            </a:r>
            <a:r>
              <a:rPr lang="en-US" sz="2800" dirty="0" err="1" smtClean="0"/>
              <a:t>dài</a:t>
            </a:r>
            <a:r>
              <a:rPr lang="en-US" sz="2800" dirty="0" smtClean="0"/>
              <a:t>, </a:t>
            </a:r>
            <a:r>
              <a:rPr lang="en-US" sz="2800" dirty="0" err="1" smtClean="0"/>
              <a:t>bền</a:t>
            </a:r>
            <a:r>
              <a:rPr lang="en-US" sz="2800" dirty="0" smtClean="0"/>
              <a:t> </a:t>
            </a:r>
            <a:r>
              <a:rPr lang="en-US" sz="2800" dirty="0" err="1" smtClean="0"/>
              <a:t>bỉ</a:t>
            </a:r>
            <a:r>
              <a:rPr lang="en-US" sz="2800" dirty="0" smtClean="0"/>
              <a:t> </a:t>
            </a:r>
            <a:r>
              <a:rPr lang="en-US" sz="2800" dirty="0" err="1" smtClean="0"/>
              <a:t>hơn</a:t>
            </a:r>
            <a:endParaRPr lang="en-US" sz="2800" b="1" dirty="0"/>
          </a:p>
        </p:txBody>
      </p:sp>
      <p:sp>
        <p:nvSpPr>
          <p:cNvPr id="15" name="TextBox 14"/>
          <p:cNvSpPr txBox="1"/>
          <p:nvPr/>
        </p:nvSpPr>
        <p:spPr>
          <a:xfrm>
            <a:off x="69270" y="4719803"/>
            <a:ext cx="1468582" cy="1384995"/>
          </a:xfrm>
          <a:prstGeom prst="rect">
            <a:avLst/>
          </a:prstGeom>
          <a:noFill/>
          <a:ln>
            <a:solidFill>
              <a:srgbClr val="FFC000"/>
            </a:solidFill>
          </a:ln>
        </p:spPr>
        <p:txBody>
          <a:bodyPr wrap="square" rtlCol="0">
            <a:spAutoFit/>
          </a:bodyPr>
          <a:lstStyle/>
          <a:p>
            <a:r>
              <a:rPr lang="en-US" sz="2800" b="1" dirty="0" err="1" smtClean="0"/>
              <a:t>Hình</a:t>
            </a:r>
            <a:r>
              <a:rPr lang="en-US" sz="2800" b="1" dirty="0" smtClean="0"/>
              <a:t> </a:t>
            </a:r>
            <a:r>
              <a:rPr lang="en-US" sz="2800" b="1" dirty="0" err="1" smtClean="0"/>
              <a:t>thức</a:t>
            </a:r>
            <a:r>
              <a:rPr lang="en-US" sz="2800" b="1" dirty="0" smtClean="0"/>
              <a:t> </a:t>
            </a:r>
            <a:r>
              <a:rPr lang="en-US" sz="2800" b="1" dirty="0" err="1" smtClean="0"/>
              <a:t>chủ</a:t>
            </a:r>
            <a:r>
              <a:rPr lang="en-US" sz="2800" b="1" dirty="0" smtClean="0"/>
              <a:t> </a:t>
            </a:r>
            <a:r>
              <a:rPr lang="en-US" sz="2800" b="1" dirty="0" err="1" smtClean="0"/>
              <a:t>yếu</a:t>
            </a:r>
            <a:r>
              <a:rPr lang="en-US" sz="2800" b="1" dirty="0" smtClean="0"/>
              <a:t> </a:t>
            </a:r>
            <a:endParaRPr lang="en-US" sz="2800" b="1" dirty="0"/>
          </a:p>
        </p:txBody>
      </p:sp>
      <p:sp>
        <p:nvSpPr>
          <p:cNvPr id="16" name="TextBox 15"/>
          <p:cNvSpPr txBox="1"/>
          <p:nvPr/>
        </p:nvSpPr>
        <p:spPr>
          <a:xfrm>
            <a:off x="1676402" y="4738361"/>
            <a:ext cx="3685307" cy="1384995"/>
          </a:xfrm>
          <a:prstGeom prst="rect">
            <a:avLst/>
          </a:prstGeom>
          <a:noFill/>
          <a:ln>
            <a:solidFill>
              <a:srgbClr val="FFC000"/>
            </a:solidFill>
          </a:ln>
        </p:spPr>
        <p:txBody>
          <a:bodyPr wrap="square" rtlCol="0">
            <a:spAutoFit/>
          </a:bodyPr>
          <a:lstStyle/>
          <a:p>
            <a:r>
              <a:rPr lang="en-US" sz="2800" dirty="0" err="1" smtClean="0"/>
              <a:t>Lớp</a:t>
            </a:r>
            <a:r>
              <a:rPr lang="en-US" sz="2800" dirty="0" smtClean="0"/>
              <a:t>/ </a:t>
            </a:r>
            <a:r>
              <a:rPr lang="en-US" sz="2800" dirty="0" err="1" smtClean="0"/>
              <a:t>bài</a:t>
            </a:r>
            <a:endParaRPr lang="en-US" sz="2800" dirty="0" smtClean="0"/>
          </a:p>
          <a:p>
            <a:r>
              <a:rPr lang="en-US" sz="2800" dirty="0" err="1" smtClean="0"/>
              <a:t>Xemine</a:t>
            </a:r>
            <a:r>
              <a:rPr lang="en-US" sz="2800" dirty="0" smtClean="0"/>
              <a:t>, </a:t>
            </a:r>
            <a:r>
              <a:rPr lang="en-US" sz="2800" dirty="0" err="1" smtClean="0"/>
              <a:t>thực</a:t>
            </a:r>
            <a:r>
              <a:rPr lang="en-US" sz="2800" dirty="0" smtClean="0"/>
              <a:t> </a:t>
            </a:r>
            <a:r>
              <a:rPr lang="en-US" sz="2800" dirty="0" err="1" smtClean="0"/>
              <a:t>hành</a:t>
            </a:r>
            <a:r>
              <a:rPr lang="en-US" sz="2800" dirty="0" smtClean="0"/>
              <a:t>, </a:t>
            </a:r>
            <a:r>
              <a:rPr lang="en-US" sz="2800" dirty="0" err="1" smtClean="0"/>
              <a:t>thí</a:t>
            </a:r>
            <a:r>
              <a:rPr lang="en-US" sz="2800" dirty="0" smtClean="0"/>
              <a:t> </a:t>
            </a:r>
            <a:r>
              <a:rPr lang="en-US" sz="2800" dirty="0" err="1" smtClean="0"/>
              <a:t>nghiệm</a:t>
            </a:r>
            <a:endParaRPr lang="en-US" sz="2800" dirty="0"/>
          </a:p>
        </p:txBody>
      </p:sp>
      <p:sp>
        <p:nvSpPr>
          <p:cNvPr id="17" name="TextBox 16"/>
          <p:cNvSpPr txBox="1"/>
          <p:nvPr/>
        </p:nvSpPr>
        <p:spPr>
          <a:xfrm>
            <a:off x="5458688" y="4756817"/>
            <a:ext cx="3685307" cy="1384995"/>
          </a:xfrm>
          <a:prstGeom prst="rect">
            <a:avLst/>
          </a:prstGeom>
          <a:noFill/>
          <a:ln>
            <a:solidFill>
              <a:srgbClr val="FFC000"/>
            </a:solidFill>
          </a:ln>
        </p:spPr>
        <p:txBody>
          <a:bodyPr wrap="square" rtlCol="0">
            <a:spAutoFit/>
          </a:bodyPr>
          <a:lstStyle/>
          <a:p>
            <a:r>
              <a:rPr lang="en-US" sz="2800" dirty="0" err="1" smtClean="0"/>
              <a:t>Nhóm</a:t>
            </a:r>
            <a:r>
              <a:rPr lang="en-US" sz="2800" dirty="0" smtClean="0"/>
              <a:t>/ </a:t>
            </a:r>
            <a:r>
              <a:rPr lang="en-US" sz="2800" dirty="0" err="1" smtClean="0"/>
              <a:t>nội</a:t>
            </a:r>
            <a:r>
              <a:rPr lang="en-US" sz="2800" dirty="0" smtClean="0"/>
              <a:t> dung GD</a:t>
            </a:r>
          </a:p>
          <a:p>
            <a:r>
              <a:rPr lang="en-US" sz="2800" dirty="0" err="1" smtClean="0"/>
              <a:t>Các</a:t>
            </a:r>
            <a:r>
              <a:rPr lang="en-US" sz="2800" dirty="0" smtClean="0"/>
              <a:t> HĐ </a:t>
            </a:r>
            <a:r>
              <a:rPr lang="en-US" sz="2800" dirty="0" err="1" smtClean="0"/>
              <a:t>tập</a:t>
            </a:r>
            <a:r>
              <a:rPr lang="en-US" sz="2800" dirty="0" smtClean="0"/>
              <a:t> </a:t>
            </a:r>
            <a:r>
              <a:rPr lang="en-US" sz="2800" dirty="0" err="1" smtClean="0"/>
              <a:t>thể</a:t>
            </a:r>
            <a:r>
              <a:rPr lang="en-US" sz="2800" dirty="0" smtClean="0"/>
              <a:t>, </a:t>
            </a:r>
            <a:r>
              <a:rPr lang="en-US" sz="2800" dirty="0" err="1" smtClean="0"/>
              <a:t>tham</a:t>
            </a:r>
            <a:r>
              <a:rPr lang="en-US" sz="2800" dirty="0" smtClean="0"/>
              <a:t> </a:t>
            </a:r>
            <a:r>
              <a:rPr lang="en-US" sz="2800" dirty="0" err="1" smtClean="0"/>
              <a:t>quan</a:t>
            </a:r>
            <a:r>
              <a:rPr lang="en-US" sz="2800" dirty="0" smtClean="0"/>
              <a:t>, </a:t>
            </a:r>
            <a:r>
              <a:rPr lang="en-US" sz="2800" dirty="0" err="1" smtClean="0"/>
              <a:t>lao</a:t>
            </a:r>
            <a:r>
              <a:rPr lang="en-US" sz="2800" dirty="0" smtClean="0"/>
              <a:t> </a:t>
            </a:r>
            <a:r>
              <a:rPr lang="en-US" sz="2800" dirty="0" err="1" smtClean="0"/>
              <a:t>động</a:t>
            </a:r>
            <a:r>
              <a:rPr lang="en-US" sz="2800" dirty="0" smtClean="0"/>
              <a:t> </a:t>
            </a:r>
            <a:r>
              <a:rPr lang="en-US" sz="2800" dirty="0" err="1" smtClean="0"/>
              <a:t>công</a:t>
            </a:r>
            <a:r>
              <a:rPr lang="en-US" sz="2800" dirty="0" smtClean="0"/>
              <a:t> </a:t>
            </a:r>
            <a:r>
              <a:rPr lang="en-US" sz="2800" dirty="0" err="1" smtClean="0"/>
              <a:t>ích</a:t>
            </a:r>
            <a:endParaRPr lang="en-US" sz="2800" dirty="0"/>
          </a:p>
        </p:txBody>
      </p:sp>
      <p:sp>
        <p:nvSpPr>
          <p:cNvPr id="18" name="Action Button: Forward or Next 17">
            <a:hlinkClick r:id="" action="ppaction://hlinkshowjump?jump=nextslide" highlightClick="1"/>
          </p:cNvPr>
          <p:cNvSpPr/>
          <p:nvPr/>
        </p:nvSpPr>
        <p:spPr>
          <a:xfrm>
            <a:off x="8534401" y="6410585"/>
            <a:ext cx="595744" cy="44741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ox(in)">
                                      <p:cBhvr>
                                        <p:cTn id="18" dur="500"/>
                                        <p:tgtEl>
                                          <p:spTgt spid="12"/>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ox(in)">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box(in)">
                                      <p:cBhvr>
                                        <p:cTn id="29" dur="500"/>
                                        <p:tgtEl>
                                          <p:spTgt spid="15"/>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box(in)">
                                      <p:cBhvr>
                                        <p:cTn id="32" dur="500"/>
                                        <p:tgtEl>
                                          <p:spTgt spid="16"/>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ox(in)">
                                      <p:cBhvr>
                                        <p:cTn id="3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2" grpId="0" animBg="1"/>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solidFill>
            <a:srgbClr val="FFFF00"/>
          </a:solidFill>
          <a:ln>
            <a:solidFill>
              <a:srgbClr val="FF0000"/>
            </a:solidFill>
          </a:ln>
          <a:scene3d>
            <a:camera prst="orthographicFront"/>
            <a:lightRig rig="threePt" dir="t"/>
          </a:scene3d>
          <a:sp3d>
            <a:bevelT w="114300" prst="artDeco"/>
          </a:sp3d>
        </p:spPr>
        <p:txBody>
          <a:bodyPr wrap="square" rtlCol="0">
            <a:spAutoFit/>
          </a:bodyPr>
          <a:lstStyle/>
          <a:p>
            <a:pPr algn="ctr"/>
            <a:r>
              <a:rPr lang="en-US" sz="3200" dirty="0" smtClean="0"/>
              <a:t># </a:t>
            </a:r>
            <a:r>
              <a:rPr lang="en-US" sz="3200" b="1" dirty="0" err="1" smtClean="0"/>
              <a:t>Học</a:t>
            </a:r>
            <a:r>
              <a:rPr lang="en-US" sz="3200" dirty="0" smtClean="0"/>
              <a:t>              qua </a:t>
            </a:r>
            <a:r>
              <a:rPr lang="en-US" sz="3200" b="1" dirty="0" smtClean="0"/>
              <a:t>HĐ </a:t>
            </a:r>
            <a:r>
              <a:rPr lang="en-US" sz="3200" b="1" dirty="0" err="1" smtClean="0"/>
              <a:t>Dạy</a:t>
            </a:r>
            <a:r>
              <a:rPr lang="en-US" sz="3200" b="1" dirty="0" smtClean="0"/>
              <a:t> </a:t>
            </a:r>
            <a:r>
              <a:rPr lang="en-US" sz="3200" b="1" dirty="0" err="1" smtClean="0"/>
              <a:t>học</a:t>
            </a:r>
            <a:r>
              <a:rPr lang="en-US" sz="3200" b="1" dirty="0" smtClean="0"/>
              <a:t>                 </a:t>
            </a:r>
            <a:r>
              <a:rPr lang="en-US" sz="3200" dirty="0" err="1" smtClean="0"/>
              <a:t>và</a:t>
            </a:r>
            <a:r>
              <a:rPr lang="en-US" sz="3200" dirty="0" smtClean="0"/>
              <a:t> </a:t>
            </a:r>
            <a:r>
              <a:rPr lang="en-US" sz="3200" b="1" dirty="0" smtClean="0"/>
              <a:t>HĐ TNST</a:t>
            </a:r>
            <a:endParaRPr lang="en-US" sz="3200" dirty="0"/>
          </a:p>
        </p:txBody>
      </p:sp>
      <p:sp>
        <p:nvSpPr>
          <p:cNvPr id="3" name="TextBox 2"/>
          <p:cNvSpPr txBox="1"/>
          <p:nvPr/>
        </p:nvSpPr>
        <p:spPr>
          <a:xfrm>
            <a:off x="27710" y="1297623"/>
            <a:ext cx="1468582" cy="954107"/>
          </a:xfrm>
          <a:prstGeom prst="rect">
            <a:avLst/>
          </a:prstGeom>
          <a:noFill/>
          <a:ln>
            <a:solidFill>
              <a:srgbClr val="FFC000"/>
            </a:solidFill>
          </a:ln>
        </p:spPr>
        <p:txBody>
          <a:bodyPr wrap="square" rtlCol="0">
            <a:spAutoFit/>
          </a:bodyPr>
          <a:lstStyle/>
          <a:p>
            <a:r>
              <a:rPr lang="en-US" sz="2800" b="1" dirty="0" err="1" smtClean="0"/>
              <a:t>Không</a:t>
            </a:r>
            <a:r>
              <a:rPr lang="en-US" sz="2800" b="1" dirty="0" smtClean="0"/>
              <a:t> </a:t>
            </a:r>
            <a:r>
              <a:rPr lang="en-US" sz="2800" b="1" dirty="0" err="1" smtClean="0"/>
              <a:t>gian</a:t>
            </a:r>
            <a:endParaRPr lang="en-US" sz="2800" b="1" dirty="0"/>
          </a:p>
        </p:txBody>
      </p:sp>
      <p:sp>
        <p:nvSpPr>
          <p:cNvPr id="4" name="TextBox 3"/>
          <p:cNvSpPr txBox="1"/>
          <p:nvPr/>
        </p:nvSpPr>
        <p:spPr>
          <a:xfrm>
            <a:off x="1634842" y="1316181"/>
            <a:ext cx="3685307" cy="954107"/>
          </a:xfrm>
          <a:prstGeom prst="rect">
            <a:avLst/>
          </a:prstGeom>
          <a:noFill/>
          <a:ln>
            <a:solidFill>
              <a:srgbClr val="FFC000"/>
            </a:solidFill>
          </a:ln>
        </p:spPr>
        <p:txBody>
          <a:bodyPr wrap="square" rtlCol="0">
            <a:spAutoFit/>
          </a:bodyPr>
          <a:lstStyle/>
          <a:p>
            <a:r>
              <a:rPr lang="en-US" sz="2800" dirty="0" err="1" smtClean="0"/>
              <a:t>Phòng</a:t>
            </a:r>
            <a:r>
              <a:rPr lang="en-US" sz="2800" dirty="0" smtClean="0"/>
              <a:t> </a:t>
            </a:r>
            <a:r>
              <a:rPr lang="en-US" sz="2800" dirty="0" err="1" smtClean="0"/>
              <a:t>học</a:t>
            </a:r>
            <a:r>
              <a:rPr lang="en-US" sz="2800" dirty="0" smtClean="0"/>
              <a:t> </a:t>
            </a:r>
            <a:r>
              <a:rPr lang="en-US" sz="2800" dirty="0" err="1" smtClean="0"/>
              <a:t>là</a:t>
            </a:r>
            <a:r>
              <a:rPr lang="en-US" sz="2800" dirty="0" smtClean="0"/>
              <a:t> </a:t>
            </a:r>
            <a:r>
              <a:rPr lang="en-US" sz="2800" dirty="0" err="1" smtClean="0"/>
              <a:t>chủ</a:t>
            </a:r>
            <a:r>
              <a:rPr lang="en-US" sz="2800" dirty="0" smtClean="0"/>
              <a:t> </a:t>
            </a:r>
            <a:r>
              <a:rPr lang="en-US" sz="2800" dirty="0" err="1" smtClean="0"/>
              <a:t>yếu</a:t>
            </a:r>
            <a:endParaRPr lang="en-US" sz="2800" dirty="0" smtClean="0"/>
          </a:p>
          <a:p>
            <a:endParaRPr lang="en-US" sz="2800" b="1" dirty="0"/>
          </a:p>
        </p:txBody>
      </p:sp>
      <p:sp>
        <p:nvSpPr>
          <p:cNvPr id="5" name="TextBox 4"/>
          <p:cNvSpPr txBox="1"/>
          <p:nvPr/>
        </p:nvSpPr>
        <p:spPr>
          <a:xfrm>
            <a:off x="5417128" y="1334637"/>
            <a:ext cx="3685307" cy="954107"/>
          </a:xfrm>
          <a:prstGeom prst="rect">
            <a:avLst/>
          </a:prstGeom>
          <a:noFill/>
          <a:ln>
            <a:solidFill>
              <a:srgbClr val="FFC000"/>
            </a:solidFill>
          </a:ln>
        </p:spPr>
        <p:txBody>
          <a:bodyPr wrap="square" rtlCol="0">
            <a:spAutoFit/>
          </a:bodyPr>
          <a:lstStyle/>
          <a:p>
            <a:r>
              <a:rPr lang="en-US" sz="2800" dirty="0" err="1" smtClean="0"/>
              <a:t>Ngoài</a:t>
            </a:r>
            <a:r>
              <a:rPr lang="en-US" sz="2800" dirty="0" smtClean="0"/>
              <a:t> </a:t>
            </a:r>
            <a:r>
              <a:rPr lang="en-US" sz="2800" dirty="0" err="1" smtClean="0"/>
              <a:t>lớp</a:t>
            </a:r>
            <a:r>
              <a:rPr lang="en-US" sz="2800" dirty="0" smtClean="0"/>
              <a:t> </a:t>
            </a:r>
            <a:r>
              <a:rPr lang="en-US" sz="2800" dirty="0" err="1" smtClean="0"/>
              <a:t>học</a:t>
            </a:r>
            <a:r>
              <a:rPr lang="en-US" sz="2800" dirty="0" smtClean="0"/>
              <a:t>, </a:t>
            </a:r>
            <a:r>
              <a:rPr lang="en-US" sz="2800" dirty="0" err="1" smtClean="0"/>
              <a:t>nhà</a:t>
            </a:r>
            <a:r>
              <a:rPr lang="en-US" sz="2800" dirty="0" smtClean="0"/>
              <a:t> </a:t>
            </a:r>
            <a:r>
              <a:rPr lang="en-US" sz="2800" dirty="0" err="1" smtClean="0"/>
              <a:t>máy</a:t>
            </a:r>
            <a:r>
              <a:rPr lang="en-US" sz="2800" dirty="0" smtClean="0"/>
              <a:t>, </a:t>
            </a:r>
            <a:r>
              <a:rPr lang="en-US" sz="2800" dirty="0" err="1" smtClean="0"/>
              <a:t>cuộc</a:t>
            </a:r>
            <a:r>
              <a:rPr lang="en-US" sz="2800" dirty="0" smtClean="0"/>
              <a:t> </a:t>
            </a:r>
            <a:r>
              <a:rPr lang="en-US" sz="2800" dirty="0" err="1" smtClean="0"/>
              <a:t>sống</a:t>
            </a:r>
            <a:endParaRPr lang="en-US" sz="2800" b="1" dirty="0"/>
          </a:p>
        </p:txBody>
      </p:sp>
      <p:sp>
        <p:nvSpPr>
          <p:cNvPr id="6" name="Down Arrow 5"/>
          <p:cNvSpPr/>
          <p:nvPr/>
        </p:nvSpPr>
        <p:spPr>
          <a:xfrm>
            <a:off x="7079673" y="584775"/>
            <a:ext cx="692727" cy="4265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Down Arrow 6"/>
          <p:cNvSpPr/>
          <p:nvPr/>
        </p:nvSpPr>
        <p:spPr>
          <a:xfrm>
            <a:off x="3255805" y="603231"/>
            <a:ext cx="692727" cy="4265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429492" y="737175"/>
            <a:ext cx="692727" cy="42659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7705" y="3209608"/>
            <a:ext cx="1468582" cy="954107"/>
          </a:xfrm>
          <a:prstGeom prst="rect">
            <a:avLst/>
          </a:prstGeom>
          <a:noFill/>
          <a:ln>
            <a:solidFill>
              <a:srgbClr val="FFC000"/>
            </a:solidFill>
          </a:ln>
        </p:spPr>
        <p:txBody>
          <a:bodyPr wrap="square" rtlCol="0">
            <a:spAutoFit/>
          </a:bodyPr>
          <a:lstStyle/>
          <a:p>
            <a:r>
              <a:rPr lang="en-US" sz="2800" b="1" dirty="0" err="1" smtClean="0"/>
              <a:t>Phương</a:t>
            </a:r>
            <a:r>
              <a:rPr lang="en-US" sz="2800" b="1" dirty="0" smtClean="0"/>
              <a:t> </a:t>
            </a:r>
            <a:r>
              <a:rPr lang="en-US" sz="2800" b="1" dirty="0" err="1" smtClean="0"/>
              <a:t>thức</a:t>
            </a:r>
            <a:endParaRPr lang="en-US" sz="2800" b="1" dirty="0"/>
          </a:p>
        </p:txBody>
      </p:sp>
      <p:sp>
        <p:nvSpPr>
          <p:cNvPr id="10" name="TextBox 9"/>
          <p:cNvSpPr txBox="1"/>
          <p:nvPr/>
        </p:nvSpPr>
        <p:spPr>
          <a:xfrm>
            <a:off x="1634837" y="3228166"/>
            <a:ext cx="3685307" cy="1384995"/>
          </a:xfrm>
          <a:prstGeom prst="rect">
            <a:avLst/>
          </a:prstGeom>
          <a:noFill/>
          <a:ln>
            <a:solidFill>
              <a:srgbClr val="FFC000"/>
            </a:solidFill>
          </a:ln>
        </p:spPr>
        <p:txBody>
          <a:bodyPr wrap="square" rtlCol="0">
            <a:spAutoFit/>
          </a:bodyPr>
          <a:lstStyle/>
          <a:p>
            <a:r>
              <a:rPr lang="en-US" sz="2800" dirty="0" err="1" smtClean="0"/>
              <a:t>Truyền</a:t>
            </a:r>
            <a:r>
              <a:rPr lang="en-US" sz="2800" dirty="0" smtClean="0"/>
              <a:t> </a:t>
            </a:r>
            <a:r>
              <a:rPr lang="en-US" sz="2800" dirty="0" err="1" smtClean="0"/>
              <a:t>đạt</a:t>
            </a:r>
            <a:r>
              <a:rPr lang="en-US" sz="2800" dirty="0" smtClean="0"/>
              <a:t>, </a:t>
            </a:r>
            <a:r>
              <a:rPr lang="en-US" sz="2800" dirty="0" err="1" smtClean="0"/>
              <a:t>phân</a:t>
            </a:r>
            <a:r>
              <a:rPr lang="en-US" sz="2800" dirty="0" smtClean="0"/>
              <a:t> </a:t>
            </a:r>
            <a:r>
              <a:rPr lang="en-US" sz="2800" dirty="0" err="1" smtClean="0"/>
              <a:t>tích</a:t>
            </a:r>
            <a:r>
              <a:rPr lang="en-US" sz="2800" dirty="0" smtClean="0"/>
              <a:t>, </a:t>
            </a:r>
            <a:r>
              <a:rPr lang="en-US" sz="2800" dirty="0" err="1" smtClean="0"/>
              <a:t>giảng</a:t>
            </a:r>
            <a:r>
              <a:rPr lang="en-US" sz="2800" dirty="0" smtClean="0"/>
              <a:t> </a:t>
            </a:r>
            <a:r>
              <a:rPr lang="en-US" sz="2800" dirty="0" err="1" smtClean="0"/>
              <a:t>giải</a:t>
            </a:r>
            <a:r>
              <a:rPr lang="en-US" sz="2800" dirty="0" smtClean="0"/>
              <a:t>. </a:t>
            </a:r>
            <a:r>
              <a:rPr lang="en-US" sz="2800" dirty="0" err="1" smtClean="0"/>
              <a:t>Tập</a:t>
            </a:r>
            <a:r>
              <a:rPr lang="en-US" sz="2800" dirty="0" smtClean="0"/>
              <a:t> </a:t>
            </a:r>
            <a:r>
              <a:rPr lang="en-US" sz="2800" dirty="0" err="1" smtClean="0"/>
              <a:t>trung</a:t>
            </a:r>
            <a:r>
              <a:rPr lang="en-US" sz="2800" dirty="0" smtClean="0"/>
              <a:t> </a:t>
            </a:r>
            <a:r>
              <a:rPr lang="en-US" sz="2800" dirty="0" err="1" smtClean="0"/>
              <a:t>cá</a:t>
            </a:r>
            <a:r>
              <a:rPr lang="en-US" sz="2800" dirty="0" smtClean="0"/>
              <a:t> </a:t>
            </a:r>
            <a:r>
              <a:rPr lang="en-US" sz="2800" dirty="0" err="1" smtClean="0"/>
              <a:t>nhân</a:t>
            </a:r>
            <a:endParaRPr lang="en-US" sz="2800" b="1" dirty="0"/>
          </a:p>
        </p:txBody>
      </p:sp>
      <p:sp>
        <p:nvSpPr>
          <p:cNvPr id="11" name="TextBox 10"/>
          <p:cNvSpPr txBox="1"/>
          <p:nvPr/>
        </p:nvSpPr>
        <p:spPr>
          <a:xfrm>
            <a:off x="5417123" y="3246622"/>
            <a:ext cx="3685307" cy="1384995"/>
          </a:xfrm>
          <a:prstGeom prst="rect">
            <a:avLst/>
          </a:prstGeom>
          <a:noFill/>
          <a:ln>
            <a:solidFill>
              <a:srgbClr val="FFC000"/>
            </a:solidFill>
          </a:ln>
        </p:spPr>
        <p:txBody>
          <a:bodyPr wrap="square" rtlCol="0">
            <a:spAutoFit/>
          </a:bodyPr>
          <a:lstStyle/>
          <a:p>
            <a:r>
              <a:rPr lang="en-US" sz="2800" dirty="0" err="1" smtClean="0"/>
              <a:t>Trải</a:t>
            </a:r>
            <a:r>
              <a:rPr lang="en-US" sz="2800" dirty="0" smtClean="0"/>
              <a:t> </a:t>
            </a:r>
            <a:r>
              <a:rPr lang="en-US" sz="2800" dirty="0" err="1" smtClean="0"/>
              <a:t>nghiệm</a:t>
            </a:r>
            <a:r>
              <a:rPr lang="en-US" sz="2800" dirty="0" smtClean="0"/>
              <a:t>, </a:t>
            </a:r>
            <a:r>
              <a:rPr lang="en-US" sz="2800" dirty="0" err="1" smtClean="0"/>
              <a:t>biểu</a:t>
            </a:r>
            <a:r>
              <a:rPr lang="en-US" sz="2800" dirty="0" smtClean="0"/>
              <a:t> </a:t>
            </a:r>
            <a:r>
              <a:rPr lang="en-US" sz="2800" dirty="0" err="1" smtClean="0"/>
              <a:t>diễn</a:t>
            </a:r>
            <a:r>
              <a:rPr lang="en-US" sz="2800" dirty="0" smtClean="0"/>
              <a:t>, </a:t>
            </a:r>
            <a:r>
              <a:rPr lang="en-US" sz="2800" dirty="0" err="1" smtClean="0"/>
              <a:t>chiêm</a:t>
            </a:r>
            <a:r>
              <a:rPr lang="en-US" sz="2800" dirty="0" smtClean="0"/>
              <a:t> </a:t>
            </a:r>
            <a:r>
              <a:rPr lang="en-US" sz="2800" dirty="0" err="1" smtClean="0"/>
              <a:t>nghiệm</a:t>
            </a:r>
            <a:r>
              <a:rPr lang="en-US" sz="2800" dirty="0" smtClean="0"/>
              <a:t>..</a:t>
            </a:r>
          </a:p>
          <a:p>
            <a:r>
              <a:rPr lang="en-US" sz="2800" dirty="0" smtClean="0"/>
              <a:t>HĐ </a:t>
            </a:r>
            <a:r>
              <a:rPr lang="en-US" sz="2800" dirty="0" err="1" smtClean="0"/>
              <a:t>tập</a:t>
            </a:r>
            <a:r>
              <a:rPr lang="en-US" sz="2800" dirty="0" smtClean="0"/>
              <a:t> </a:t>
            </a:r>
            <a:r>
              <a:rPr lang="en-US" sz="2800" dirty="0" err="1" smtClean="0"/>
              <a:t>thể</a:t>
            </a:r>
            <a:r>
              <a:rPr lang="en-US" sz="2800" dirty="0" smtClean="0"/>
              <a:t> </a:t>
            </a:r>
            <a:r>
              <a:rPr lang="en-US" sz="2800" dirty="0" err="1" smtClean="0"/>
              <a:t>chủ</a:t>
            </a:r>
            <a:r>
              <a:rPr lang="en-US" sz="2800" dirty="0" smtClean="0"/>
              <a:t> </a:t>
            </a:r>
            <a:r>
              <a:rPr lang="en-US" sz="2800" dirty="0" err="1" smtClean="0"/>
              <a:t>yếu</a:t>
            </a:r>
            <a:endParaRPr lang="en-US" sz="2800" dirty="0"/>
          </a:p>
        </p:txBody>
      </p:sp>
      <p:sp>
        <p:nvSpPr>
          <p:cNvPr id="12" name="TextBox 11"/>
          <p:cNvSpPr txBox="1"/>
          <p:nvPr/>
        </p:nvSpPr>
        <p:spPr>
          <a:xfrm>
            <a:off x="69270" y="4719803"/>
            <a:ext cx="1468582" cy="523220"/>
          </a:xfrm>
          <a:prstGeom prst="rect">
            <a:avLst/>
          </a:prstGeom>
          <a:noFill/>
          <a:ln>
            <a:solidFill>
              <a:srgbClr val="FFC000"/>
            </a:solidFill>
          </a:ln>
        </p:spPr>
        <p:txBody>
          <a:bodyPr wrap="square" rtlCol="0">
            <a:spAutoFit/>
          </a:bodyPr>
          <a:lstStyle/>
          <a:p>
            <a:r>
              <a:rPr lang="en-US" sz="2800" b="1" dirty="0" err="1" smtClean="0"/>
              <a:t>Quản</a:t>
            </a:r>
            <a:r>
              <a:rPr lang="en-US" sz="2800" b="1" dirty="0" smtClean="0"/>
              <a:t> </a:t>
            </a:r>
            <a:r>
              <a:rPr lang="en-US" sz="2800" b="1" dirty="0" err="1" smtClean="0"/>
              <a:t>lý</a:t>
            </a:r>
            <a:endParaRPr lang="en-US" sz="2800" b="1" dirty="0"/>
          </a:p>
        </p:txBody>
      </p:sp>
      <p:sp>
        <p:nvSpPr>
          <p:cNvPr id="13" name="TextBox 12"/>
          <p:cNvSpPr txBox="1"/>
          <p:nvPr/>
        </p:nvSpPr>
        <p:spPr>
          <a:xfrm>
            <a:off x="1676402" y="4738361"/>
            <a:ext cx="3685307" cy="1384995"/>
          </a:xfrm>
          <a:prstGeom prst="rect">
            <a:avLst/>
          </a:prstGeom>
          <a:noFill/>
          <a:ln>
            <a:solidFill>
              <a:srgbClr val="FFC000"/>
            </a:solidFill>
          </a:ln>
        </p:spPr>
        <p:txBody>
          <a:bodyPr wrap="square" rtlCol="0">
            <a:spAutoFit/>
          </a:bodyPr>
          <a:lstStyle/>
          <a:p>
            <a:r>
              <a:rPr lang="en-US" sz="2800" dirty="0" err="1" smtClean="0"/>
              <a:t>Lãnh</a:t>
            </a:r>
            <a:r>
              <a:rPr lang="en-US" sz="2800" dirty="0" smtClean="0"/>
              <a:t> </a:t>
            </a:r>
            <a:r>
              <a:rPr lang="en-US" sz="2800" dirty="0" err="1" smtClean="0"/>
              <a:t>đạo</a:t>
            </a:r>
            <a:r>
              <a:rPr lang="en-US" sz="2800" dirty="0" smtClean="0"/>
              <a:t>: GV </a:t>
            </a:r>
            <a:r>
              <a:rPr lang="en-US" sz="2800" dirty="0" err="1" smtClean="0"/>
              <a:t>bộ</a:t>
            </a:r>
            <a:r>
              <a:rPr lang="en-US" sz="2800" dirty="0" smtClean="0"/>
              <a:t> </a:t>
            </a:r>
            <a:r>
              <a:rPr lang="en-US" sz="2800" dirty="0" err="1" smtClean="0"/>
              <a:t>môn</a:t>
            </a:r>
            <a:endParaRPr lang="en-US" sz="2800" dirty="0" smtClean="0"/>
          </a:p>
          <a:p>
            <a:r>
              <a:rPr lang="en-US" sz="2800" dirty="0" err="1" smtClean="0"/>
              <a:t>Quản</a:t>
            </a:r>
            <a:r>
              <a:rPr lang="en-US" sz="2800" dirty="0" smtClean="0"/>
              <a:t> </a:t>
            </a:r>
            <a:r>
              <a:rPr lang="en-US" sz="2800" dirty="0" err="1" smtClean="0"/>
              <a:t>lý</a:t>
            </a:r>
            <a:r>
              <a:rPr lang="en-US" sz="2800" dirty="0" smtClean="0"/>
              <a:t>: </a:t>
            </a:r>
            <a:r>
              <a:rPr lang="en-US" sz="2800" dirty="0" err="1" smtClean="0"/>
              <a:t>theo</a:t>
            </a:r>
            <a:r>
              <a:rPr lang="en-US" sz="2800" dirty="0" smtClean="0"/>
              <a:t> </a:t>
            </a:r>
            <a:r>
              <a:rPr lang="en-US" sz="2800" dirty="0" err="1" smtClean="0"/>
              <a:t>chương</a:t>
            </a:r>
            <a:r>
              <a:rPr lang="en-US" sz="2800" dirty="0" smtClean="0"/>
              <a:t> </a:t>
            </a:r>
            <a:r>
              <a:rPr lang="en-US" sz="2800" dirty="0" err="1" smtClean="0"/>
              <a:t>trình</a:t>
            </a:r>
            <a:r>
              <a:rPr lang="en-US" sz="2800" dirty="0" smtClean="0"/>
              <a:t> </a:t>
            </a:r>
            <a:r>
              <a:rPr lang="en-US" sz="2800" dirty="0" err="1" smtClean="0"/>
              <a:t>môn</a:t>
            </a:r>
            <a:r>
              <a:rPr lang="en-US" sz="2800" dirty="0" smtClean="0"/>
              <a:t> </a:t>
            </a:r>
            <a:r>
              <a:rPr lang="en-US" sz="2800" dirty="0" err="1" smtClean="0"/>
              <a:t>học</a:t>
            </a:r>
            <a:r>
              <a:rPr lang="en-US" sz="2800" dirty="0" smtClean="0"/>
              <a:t>, </a:t>
            </a:r>
            <a:r>
              <a:rPr lang="en-US" sz="2800" dirty="0" err="1" smtClean="0"/>
              <a:t>thi</a:t>
            </a:r>
            <a:r>
              <a:rPr lang="en-US" sz="2800" dirty="0" smtClean="0"/>
              <a:t> </a:t>
            </a:r>
            <a:r>
              <a:rPr lang="en-US" sz="2800" dirty="0" err="1" smtClean="0"/>
              <a:t>cử</a:t>
            </a:r>
            <a:endParaRPr lang="en-US" sz="2800" dirty="0"/>
          </a:p>
        </p:txBody>
      </p:sp>
      <p:sp>
        <p:nvSpPr>
          <p:cNvPr id="14" name="TextBox 13"/>
          <p:cNvSpPr txBox="1"/>
          <p:nvPr/>
        </p:nvSpPr>
        <p:spPr>
          <a:xfrm>
            <a:off x="5458688" y="4756817"/>
            <a:ext cx="3685307" cy="1815882"/>
          </a:xfrm>
          <a:prstGeom prst="rect">
            <a:avLst/>
          </a:prstGeom>
          <a:noFill/>
          <a:ln>
            <a:solidFill>
              <a:srgbClr val="FFC000"/>
            </a:solidFill>
          </a:ln>
        </p:spPr>
        <p:txBody>
          <a:bodyPr wrap="square" rtlCol="0">
            <a:spAutoFit/>
          </a:bodyPr>
          <a:lstStyle/>
          <a:p>
            <a:r>
              <a:rPr lang="en-US" sz="2800" dirty="0" err="1" smtClean="0"/>
              <a:t>Lãnh</a:t>
            </a:r>
            <a:r>
              <a:rPr lang="en-US" sz="2800" dirty="0" smtClean="0"/>
              <a:t> </a:t>
            </a:r>
            <a:r>
              <a:rPr lang="en-US" sz="2800" dirty="0" err="1" smtClean="0"/>
              <a:t>đạo</a:t>
            </a:r>
            <a:r>
              <a:rPr lang="en-US" sz="2800" dirty="0" smtClean="0"/>
              <a:t>: PHHS, GVCN, </a:t>
            </a:r>
            <a:r>
              <a:rPr lang="en-US" sz="2800" dirty="0" err="1" smtClean="0"/>
              <a:t>đoàn</a:t>
            </a:r>
            <a:r>
              <a:rPr lang="en-US" sz="2800" dirty="0" smtClean="0"/>
              <a:t> </a:t>
            </a:r>
            <a:r>
              <a:rPr lang="en-US" sz="2800" dirty="0" err="1" smtClean="0"/>
              <a:t>thể.v.v</a:t>
            </a:r>
            <a:r>
              <a:rPr lang="en-US" sz="2800" dirty="0" smtClean="0"/>
              <a:t>…</a:t>
            </a:r>
          </a:p>
          <a:p>
            <a:r>
              <a:rPr lang="en-US" sz="2800" dirty="0" err="1" smtClean="0"/>
              <a:t>Quản</a:t>
            </a:r>
            <a:r>
              <a:rPr lang="en-US" sz="2800" dirty="0" smtClean="0"/>
              <a:t> </a:t>
            </a:r>
            <a:r>
              <a:rPr lang="en-US" sz="2800" dirty="0" err="1" smtClean="0"/>
              <a:t>lý</a:t>
            </a:r>
            <a:r>
              <a:rPr lang="en-US" sz="2800" dirty="0" smtClean="0"/>
              <a:t>: Theo </a:t>
            </a:r>
            <a:r>
              <a:rPr lang="en-US" sz="2800" dirty="0" err="1" smtClean="0"/>
              <a:t>chương</a:t>
            </a:r>
            <a:r>
              <a:rPr lang="en-US" sz="2800" dirty="0" smtClean="0"/>
              <a:t> </a:t>
            </a:r>
            <a:r>
              <a:rPr lang="en-US" sz="2800" dirty="0" err="1" smtClean="0"/>
              <a:t>trình</a:t>
            </a:r>
            <a:r>
              <a:rPr lang="en-US" sz="2800" dirty="0" smtClean="0"/>
              <a:t> </a:t>
            </a:r>
            <a:r>
              <a:rPr lang="en-US" sz="2800" dirty="0" err="1" smtClean="0"/>
              <a:t>hoạt</a:t>
            </a:r>
            <a:r>
              <a:rPr lang="en-US" sz="2800" dirty="0" smtClean="0"/>
              <a:t> </a:t>
            </a:r>
            <a:r>
              <a:rPr lang="en-US" sz="2800" dirty="0" err="1" smtClean="0"/>
              <a:t>động</a:t>
            </a:r>
            <a:r>
              <a:rPr lang="en-US" sz="2800" dirty="0" smtClean="0"/>
              <a:t> </a:t>
            </a:r>
            <a:r>
              <a:rPr lang="en-US" sz="2800" dirty="0" err="1" smtClean="0"/>
              <a:t>tập</a:t>
            </a:r>
            <a:r>
              <a:rPr lang="en-US" sz="2800" dirty="0" smtClean="0"/>
              <a:t> </a:t>
            </a:r>
            <a:r>
              <a:rPr lang="en-US" sz="2800" dirty="0" err="1" smtClean="0"/>
              <a:t>thể</a:t>
            </a:r>
            <a:endParaRPr lang="en-US" sz="2800" dirty="0"/>
          </a:p>
        </p:txBody>
      </p:sp>
      <p:sp>
        <p:nvSpPr>
          <p:cNvPr id="15" name="Action Button: Forward or Next 14">
            <a:hlinkClick r:id="" action="ppaction://hlinkshowjump?jump=nextslide" highlightClick="1"/>
          </p:cNvPr>
          <p:cNvSpPr/>
          <p:nvPr/>
        </p:nvSpPr>
        <p:spPr>
          <a:xfrm>
            <a:off x="8534401" y="6410585"/>
            <a:ext cx="595744" cy="44741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ox(in)">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500"/>
                                        <p:tgtEl>
                                          <p:spTgt spid="10"/>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ox(in)">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ox(in)">
                                      <p:cBhvr>
                                        <p:cTn id="29" dur="500"/>
                                        <p:tgtEl>
                                          <p:spTgt spid="12"/>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ox(in)">
                                      <p:cBhvr>
                                        <p:cTn id="32" dur="500"/>
                                        <p:tgtEl>
                                          <p:spTgt spid="13"/>
                                        </p:tgtEl>
                                      </p:cBhvr>
                                    </p:animEffect>
                                  </p:childTnLst>
                                </p:cTn>
                              </p:par>
                              <p:par>
                                <p:cTn id="33" presetID="4"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ox(in)">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9" grpId="0" animBg="1"/>
      <p:bldP spid="10" grpId="0" animBg="1"/>
      <p:bldP spid="11"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6364" y="355627"/>
            <a:ext cx="8520545" cy="4616648"/>
          </a:xfrm>
          <a:prstGeom prst="rect">
            <a:avLst/>
          </a:prstGeom>
          <a:noFill/>
        </p:spPr>
        <p:txBody>
          <a:bodyPr wrap="square" rtlCol="0">
            <a:spAutoFit/>
          </a:bodyPr>
          <a:lstStyle/>
          <a:p>
            <a:pPr>
              <a:lnSpc>
                <a:spcPct val="150000"/>
              </a:lnSpc>
            </a:pPr>
            <a:r>
              <a:rPr lang="en-US" sz="2800" b="1" dirty="0" err="1" smtClean="0"/>
              <a:t>Nội</a:t>
            </a:r>
            <a:r>
              <a:rPr lang="en-US" sz="2800" b="1" dirty="0" smtClean="0"/>
              <a:t> dung:</a:t>
            </a:r>
          </a:p>
          <a:p>
            <a:pPr>
              <a:lnSpc>
                <a:spcPct val="150000"/>
              </a:lnSpc>
            </a:pPr>
            <a:r>
              <a:rPr lang="en-US" sz="2800" b="1" dirty="0" smtClean="0">
                <a:hlinkClick r:id="rId2" action="ppaction://hlinksldjump"/>
              </a:rPr>
              <a:t>A. </a:t>
            </a:r>
            <a:r>
              <a:rPr lang="en-US" sz="2800" b="1" dirty="0" err="1" smtClean="0">
                <a:hlinkClick r:id="rId2" action="ppaction://hlinksldjump"/>
              </a:rPr>
              <a:t>Làm</a:t>
            </a:r>
            <a:r>
              <a:rPr lang="en-US" sz="2800" b="1" dirty="0" smtClean="0">
                <a:hlinkClick r:id="rId2" action="ppaction://hlinksldjump"/>
              </a:rPr>
              <a:t> </a:t>
            </a:r>
            <a:r>
              <a:rPr lang="en-US" sz="2800" b="1" dirty="0" err="1" smtClean="0">
                <a:hlinkClick r:id="rId2" action="ppaction://hlinksldjump"/>
              </a:rPr>
              <a:t>quen</a:t>
            </a:r>
            <a:r>
              <a:rPr lang="en-US" sz="2800" b="1" dirty="0" smtClean="0">
                <a:hlinkClick r:id="rId2" action="ppaction://hlinksldjump"/>
              </a:rPr>
              <a:t> </a:t>
            </a:r>
            <a:r>
              <a:rPr lang="en-US" sz="2800" dirty="0" smtClean="0"/>
              <a:t>_ </a:t>
            </a:r>
            <a:r>
              <a:rPr lang="en-US" sz="2800" b="1" dirty="0" err="1" smtClean="0">
                <a:hlinkClick r:id="rId3" action="ppaction://hlinksldjump"/>
              </a:rPr>
              <a:t>xây</a:t>
            </a:r>
            <a:r>
              <a:rPr lang="en-US" sz="2800" b="1" dirty="0" smtClean="0">
                <a:hlinkClick r:id="rId3" action="ppaction://hlinksldjump"/>
              </a:rPr>
              <a:t> </a:t>
            </a:r>
            <a:r>
              <a:rPr lang="en-US" sz="2800" b="1" dirty="0" err="1" smtClean="0">
                <a:hlinkClick r:id="rId3" action="ppaction://hlinksldjump"/>
              </a:rPr>
              <a:t>dựng</a:t>
            </a:r>
            <a:r>
              <a:rPr lang="en-US" sz="2800" b="1" dirty="0" smtClean="0">
                <a:hlinkClick r:id="rId3" action="ppaction://hlinksldjump"/>
              </a:rPr>
              <a:t> </a:t>
            </a:r>
            <a:r>
              <a:rPr lang="en-US" sz="2800" b="1" dirty="0" err="1" smtClean="0">
                <a:hlinkClick r:id="rId3" action="ppaction://hlinksldjump"/>
              </a:rPr>
              <a:t>nội</a:t>
            </a:r>
            <a:r>
              <a:rPr lang="en-US" sz="2800" b="1" dirty="0" smtClean="0">
                <a:hlinkClick r:id="rId3" action="ppaction://hlinksldjump"/>
              </a:rPr>
              <a:t> </a:t>
            </a:r>
            <a:r>
              <a:rPr lang="en-US" sz="2800" b="1" dirty="0" err="1" smtClean="0">
                <a:hlinkClick r:id="rId3" action="ppaction://hlinksldjump"/>
              </a:rPr>
              <a:t>quy</a:t>
            </a:r>
            <a:r>
              <a:rPr lang="en-US" sz="2800" dirty="0" smtClean="0"/>
              <a:t> </a:t>
            </a:r>
            <a:r>
              <a:rPr lang="en-US" sz="2800" dirty="0" err="1" smtClean="0"/>
              <a:t>lớp</a:t>
            </a:r>
            <a:r>
              <a:rPr lang="en-US" sz="2800" dirty="0" smtClean="0"/>
              <a:t> </a:t>
            </a:r>
            <a:r>
              <a:rPr lang="en-US" sz="2800" dirty="0" err="1" smtClean="0"/>
              <a:t>học</a:t>
            </a:r>
            <a:endParaRPr lang="en-US" sz="2800" dirty="0" smtClean="0"/>
          </a:p>
          <a:p>
            <a:pPr>
              <a:lnSpc>
                <a:spcPct val="150000"/>
              </a:lnSpc>
            </a:pPr>
            <a:r>
              <a:rPr lang="en-US" sz="2800" dirty="0" smtClean="0">
                <a:hlinkClick r:id="rId4" action="ppaction://hlinksldjump"/>
              </a:rPr>
              <a:t>B. </a:t>
            </a:r>
            <a:r>
              <a:rPr lang="en-US" sz="2800" dirty="0" smtClean="0"/>
              <a:t> </a:t>
            </a:r>
            <a:r>
              <a:rPr lang="en-US" sz="2800" dirty="0" err="1" smtClean="0"/>
              <a:t>Một</a:t>
            </a:r>
            <a:r>
              <a:rPr lang="en-US" sz="2800" dirty="0" smtClean="0"/>
              <a:t> </a:t>
            </a:r>
            <a:r>
              <a:rPr lang="en-US" sz="2800" dirty="0" err="1" smtClean="0"/>
              <a:t>số</a:t>
            </a:r>
            <a:r>
              <a:rPr lang="en-US" sz="2800" dirty="0" smtClean="0"/>
              <a:t> </a:t>
            </a:r>
            <a:r>
              <a:rPr lang="en-US" sz="2800" dirty="0" err="1" smtClean="0"/>
              <a:t>vấn</a:t>
            </a:r>
            <a:r>
              <a:rPr lang="en-US" sz="2800" dirty="0" smtClean="0"/>
              <a:t> </a:t>
            </a:r>
            <a:r>
              <a:rPr lang="en-US" sz="2800" dirty="0" err="1" smtClean="0"/>
              <a:t>đề</a:t>
            </a:r>
            <a:r>
              <a:rPr lang="en-US" sz="2800" dirty="0" smtClean="0"/>
              <a:t> </a:t>
            </a:r>
            <a:r>
              <a:rPr lang="en-US" sz="2800" dirty="0" err="1" smtClean="0"/>
              <a:t>chung</a:t>
            </a:r>
            <a:r>
              <a:rPr lang="en-US" sz="2800" dirty="0" smtClean="0"/>
              <a:t> </a:t>
            </a:r>
            <a:r>
              <a:rPr lang="en-US" sz="2800" dirty="0" err="1" smtClean="0"/>
              <a:t>của</a:t>
            </a:r>
            <a:r>
              <a:rPr lang="en-US" sz="2800" dirty="0" smtClean="0"/>
              <a:t> </a:t>
            </a:r>
            <a:r>
              <a:rPr lang="en-US" sz="2800" dirty="0" err="1" smtClean="0"/>
              <a:t>Hoạt</a:t>
            </a:r>
            <a:r>
              <a:rPr lang="en-US" sz="2800" dirty="0" smtClean="0"/>
              <a:t> </a:t>
            </a:r>
            <a:r>
              <a:rPr lang="en-US" sz="2800" dirty="0" err="1" smtClean="0"/>
              <a:t>động</a:t>
            </a:r>
            <a:r>
              <a:rPr lang="en-US" sz="2800" dirty="0" smtClean="0"/>
              <a:t> TNST</a:t>
            </a:r>
          </a:p>
          <a:p>
            <a:pPr>
              <a:lnSpc>
                <a:spcPct val="150000"/>
              </a:lnSpc>
            </a:pPr>
            <a:r>
              <a:rPr lang="en-US" sz="2800" dirty="0" smtClean="0">
                <a:hlinkClick r:id="rId5" action="ppaction://hlinksldjump"/>
              </a:rPr>
              <a:t>C. </a:t>
            </a:r>
            <a:r>
              <a:rPr lang="en-US" sz="2800" dirty="0" err="1" smtClean="0"/>
              <a:t>Tổ</a:t>
            </a:r>
            <a:r>
              <a:rPr lang="en-US" sz="2800" dirty="0" smtClean="0"/>
              <a:t> </a:t>
            </a:r>
            <a:r>
              <a:rPr lang="en-US" sz="2800" dirty="0" err="1" smtClean="0"/>
              <a:t>chức</a:t>
            </a:r>
            <a:r>
              <a:rPr lang="en-US" sz="2800" dirty="0" smtClean="0"/>
              <a:t> HĐ TNST </a:t>
            </a:r>
            <a:r>
              <a:rPr lang="en-US" sz="2800" dirty="0" err="1" smtClean="0"/>
              <a:t>trong</a:t>
            </a:r>
            <a:r>
              <a:rPr lang="en-US" sz="2800" dirty="0" smtClean="0"/>
              <a:t> </a:t>
            </a:r>
            <a:r>
              <a:rPr lang="en-US" sz="2800" dirty="0" err="1" smtClean="0"/>
              <a:t>trường</a:t>
            </a:r>
            <a:r>
              <a:rPr lang="en-US" sz="2800" dirty="0" smtClean="0"/>
              <a:t> </a:t>
            </a:r>
            <a:r>
              <a:rPr lang="en-US" sz="2800" dirty="0" err="1" smtClean="0"/>
              <a:t>trung</a:t>
            </a:r>
            <a:r>
              <a:rPr lang="en-US" sz="2800" dirty="0" smtClean="0"/>
              <a:t> </a:t>
            </a:r>
            <a:r>
              <a:rPr lang="en-US" sz="2800" dirty="0" err="1" smtClean="0"/>
              <a:t>học</a:t>
            </a:r>
            <a:endParaRPr lang="en-US" sz="2800" dirty="0" smtClean="0"/>
          </a:p>
          <a:p>
            <a:pPr>
              <a:lnSpc>
                <a:spcPct val="150000"/>
              </a:lnSpc>
            </a:pPr>
            <a:r>
              <a:rPr lang="en-US" sz="2800" dirty="0" smtClean="0">
                <a:hlinkClick r:id="rId6" action="ppaction://hlinksldjump"/>
              </a:rPr>
              <a:t>D. </a:t>
            </a:r>
            <a:r>
              <a:rPr lang="en-US" sz="2800" dirty="0" err="1" smtClean="0"/>
              <a:t>Đánh</a:t>
            </a:r>
            <a:r>
              <a:rPr lang="en-US" sz="2800" dirty="0" smtClean="0"/>
              <a:t> </a:t>
            </a:r>
            <a:r>
              <a:rPr lang="en-US" sz="2800" dirty="0" err="1" smtClean="0"/>
              <a:t>giá</a:t>
            </a:r>
            <a:r>
              <a:rPr lang="en-US" sz="2800" dirty="0" smtClean="0"/>
              <a:t> HĐ TNST </a:t>
            </a:r>
            <a:r>
              <a:rPr lang="en-US" sz="2800" dirty="0" err="1" smtClean="0"/>
              <a:t>của</a:t>
            </a:r>
            <a:r>
              <a:rPr lang="en-US" sz="2800" dirty="0" smtClean="0"/>
              <a:t> </a:t>
            </a:r>
            <a:r>
              <a:rPr lang="en-US" sz="2800" dirty="0" err="1" smtClean="0"/>
              <a:t>học</a:t>
            </a:r>
            <a:r>
              <a:rPr lang="en-US" sz="2800" dirty="0" smtClean="0"/>
              <a:t> </a:t>
            </a:r>
            <a:r>
              <a:rPr lang="en-US" sz="2800" dirty="0" err="1" smtClean="0"/>
              <a:t>sinh</a:t>
            </a:r>
            <a:r>
              <a:rPr lang="en-US" sz="2800" dirty="0" smtClean="0"/>
              <a:t> </a:t>
            </a:r>
            <a:r>
              <a:rPr lang="en-US" sz="2800" dirty="0" err="1" smtClean="0"/>
              <a:t>trung</a:t>
            </a:r>
            <a:r>
              <a:rPr lang="en-US" sz="2800" dirty="0" smtClean="0"/>
              <a:t> </a:t>
            </a:r>
            <a:r>
              <a:rPr lang="en-US" sz="2800" dirty="0" err="1" smtClean="0"/>
              <a:t>học</a:t>
            </a:r>
            <a:endParaRPr lang="en-US" sz="2800" dirty="0" smtClean="0"/>
          </a:p>
          <a:p>
            <a:pPr>
              <a:lnSpc>
                <a:spcPct val="150000"/>
              </a:lnSpc>
            </a:pPr>
            <a:r>
              <a:rPr lang="en-US" sz="2800" dirty="0" smtClean="0"/>
              <a:t>E. </a:t>
            </a:r>
            <a:r>
              <a:rPr lang="en-US" sz="2800" dirty="0" err="1" smtClean="0"/>
              <a:t>Hỗ</a:t>
            </a:r>
            <a:r>
              <a:rPr lang="en-US" sz="2800" dirty="0" smtClean="0"/>
              <a:t> </a:t>
            </a:r>
            <a:r>
              <a:rPr lang="en-US" sz="2800" dirty="0" err="1" smtClean="0"/>
              <a:t>trợ</a:t>
            </a:r>
            <a:r>
              <a:rPr lang="en-US" sz="2800" dirty="0" smtClean="0"/>
              <a:t> </a:t>
            </a:r>
            <a:r>
              <a:rPr lang="en-US" sz="2800" dirty="0" err="1" smtClean="0"/>
              <a:t>thông</a:t>
            </a:r>
            <a:r>
              <a:rPr lang="en-US" sz="2800" dirty="0" smtClean="0"/>
              <a:t> tin </a:t>
            </a:r>
            <a:r>
              <a:rPr lang="en-US" sz="2800" dirty="0" err="1" smtClean="0"/>
              <a:t>trực</a:t>
            </a:r>
            <a:r>
              <a:rPr lang="en-US" sz="2800" dirty="0" smtClean="0"/>
              <a:t> </a:t>
            </a:r>
            <a:r>
              <a:rPr lang="en-US" sz="2800" dirty="0" err="1" smtClean="0"/>
              <a:t>tuyến</a:t>
            </a:r>
            <a:r>
              <a:rPr lang="en-US" sz="2800" dirty="0" smtClean="0"/>
              <a:t> </a:t>
            </a:r>
            <a:r>
              <a:rPr lang="en-US" sz="2800" dirty="0" err="1" smtClean="0"/>
              <a:t>trong</a:t>
            </a:r>
            <a:r>
              <a:rPr lang="en-US" sz="2800" dirty="0" smtClean="0"/>
              <a:t> </a:t>
            </a:r>
            <a:r>
              <a:rPr lang="en-US" sz="2800" dirty="0" err="1" smtClean="0"/>
              <a:t>tổ</a:t>
            </a:r>
            <a:r>
              <a:rPr lang="en-US" sz="2800" dirty="0" smtClean="0"/>
              <a:t> </a:t>
            </a:r>
            <a:r>
              <a:rPr lang="en-US" sz="2800" dirty="0" err="1" smtClean="0"/>
              <a:t>chức</a:t>
            </a:r>
            <a:r>
              <a:rPr lang="en-US" sz="2800" dirty="0" smtClean="0"/>
              <a:t> HĐ TNST</a:t>
            </a:r>
          </a:p>
          <a:p>
            <a:pPr>
              <a:lnSpc>
                <a:spcPct val="150000"/>
              </a:lnSpc>
            </a:pPr>
            <a:r>
              <a:rPr lang="en-US" sz="2800" dirty="0" smtClean="0">
                <a:hlinkClick r:id="rId7" action="ppaction://hlinksldjump"/>
              </a:rPr>
              <a:t>F. </a:t>
            </a:r>
            <a:r>
              <a:rPr lang="en-US" sz="2800" dirty="0" err="1" smtClean="0"/>
              <a:t>Vấn</a:t>
            </a:r>
            <a:r>
              <a:rPr lang="en-US" sz="2800" dirty="0" smtClean="0"/>
              <a:t> </a:t>
            </a:r>
            <a:r>
              <a:rPr lang="en-US" sz="2800" dirty="0" err="1" smtClean="0"/>
              <a:t>đề</a:t>
            </a:r>
            <a:r>
              <a:rPr lang="en-US" sz="2800" dirty="0" smtClean="0"/>
              <a:t> </a:t>
            </a:r>
            <a:r>
              <a:rPr lang="en-US" sz="2800" dirty="0" err="1" smtClean="0"/>
              <a:t>đào</a:t>
            </a:r>
            <a:r>
              <a:rPr lang="en-US" sz="2800" dirty="0" smtClean="0"/>
              <a:t> </a:t>
            </a:r>
            <a:r>
              <a:rPr lang="en-US" sz="2800" dirty="0" err="1" smtClean="0"/>
              <a:t>tạo</a:t>
            </a:r>
            <a:r>
              <a:rPr lang="en-US" sz="2800" dirty="0" smtClean="0"/>
              <a:t> </a:t>
            </a:r>
            <a:r>
              <a:rPr lang="en-US" sz="2800" dirty="0" err="1" smtClean="0"/>
              <a:t>giáo</a:t>
            </a:r>
            <a:r>
              <a:rPr lang="en-US" sz="2800" dirty="0" smtClean="0"/>
              <a:t> </a:t>
            </a:r>
            <a:r>
              <a:rPr lang="en-US" sz="2800" dirty="0" err="1" smtClean="0"/>
              <a:t>viên</a:t>
            </a:r>
            <a:r>
              <a:rPr lang="en-US" sz="2800" dirty="0" smtClean="0"/>
              <a:t> </a:t>
            </a:r>
            <a:r>
              <a:rPr lang="en-US" sz="2800" dirty="0" err="1" smtClean="0"/>
              <a:t>cho</a:t>
            </a:r>
            <a:r>
              <a:rPr lang="en-US" sz="2800" dirty="0" smtClean="0"/>
              <a:t> HĐ TNST</a:t>
            </a:r>
          </a:p>
        </p:txBody>
      </p:sp>
      <p:sp>
        <p:nvSpPr>
          <p:cNvPr id="4" name="Action Button: Back or Previous 3">
            <a:hlinkClick r:id="rId8" action="ppaction://hlinksldjump" highlightClick="1"/>
          </p:cNvPr>
          <p:cNvSpPr/>
          <p:nvPr/>
        </p:nvSpPr>
        <p:spPr>
          <a:xfrm>
            <a:off x="8672945" y="6428509"/>
            <a:ext cx="471055" cy="429491"/>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4818" name="Picture 2" descr="http://eva-img.24hstatic.com/upload/1-2015/images/2015-02-09/1423453606-1512410_369407476571944_663184473018754264_n.jpg"/>
          <p:cNvPicPr>
            <a:picLocks noChangeAspect="1" noChangeArrowheads="1"/>
          </p:cNvPicPr>
          <p:nvPr/>
        </p:nvPicPr>
        <p:blipFill>
          <a:blip r:embed="rId9"/>
          <a:srcRect/>
          <a:stretch>
            <a:fillRect/>
          </a:stretch>
        </p:blipFill>
        <p:spPr bwMode="auto">
          <a:xfrm>
            <a:off x="1208809" y="5152390"/>
            <a:ext cx="2781300" cy="1687225"/>
          </a:xfrm>
          <a:prstGeom prst="rect">
            <a:avLst/>
          </a:prstGeom>
          <a:noFill/>
        </p:spPr>
      </p:pic>
      <p:pic>
        <p:nvPicPr>
          <p:cNvPr id="34820" name="Picture 4" descr="Học sinh Hà Nội hớn hở với trải nghiệm gói bánh chưng - 8"/>
          <p:cNvPicPr>
            <a:picLocks noChangeAspect="1" noChangeArrowheads="1"/>
          </p:cNvPicPr>
          <p:nvPr/>
        </p:nvPicPr>
        <p:blipFill>
          <a:blip r:embed="rId10"/>
          <a:srcRect/>
          <a:stretch>
            <a:fillRect/>
          </a:stretch>
        </p:blipFill>
        <p:spPr bwMode="auto">
          <a:xfrm>
            <a:off x="5113993" y="5170775"/>
            <a:ext cx="2644552" cy="1687225"/>
          </a:xfrm>
          <a:prstGeom prst="rect">
            <a:avLst/>
          </a:prstGeom>
          <a:noFill/>
        </p:spPr>
      </p:pic>
    </p:spTree>
    <p:extLst>
      <p:ext uri="{BB962C8B-B14F-4D97-AF65-F5344CB8AC3E}">
        <p14:creationId xmlns:p14="http://schemas.microsoft.com/office/powerpoint/2010/main" val="2392491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509" y="346364"/>
            <a:ext cx="8465127" cy="954107"/>
          </a:xfrm>
          <a:prstGeom prst="rect">
            <a:avLst/>
          </a:prstGeom>
          <a:noFill/>
        </p:spPr>
        <p:txBody>
          <a:bodyPr wrap="square" rtlCol="0">
            <a:spAutoFit/>
          </a:bodyPr>
          <a:lstStyle/>
          <a:p>
            <a:pPr algn="ctr"/>
            <a:r>
              <a:rPr lang="en-US" sz="2800" b="1" dirty="0" err="1" smtClean="0">
                <a:solidFill>
                  <a:srgbClr val="FF0000"/>
                </a:solidFill>
              </a:rPr>
              <a:t>Phân</a:t>
            </a:r>
            <a:r>
              <a:rPr lang="en-US" sz="2800" b="1" dirty="0" smtClean="0">
                <a:solidFill>
                  <a:srgbClr val="FF0000"/>
                </a:solidFill>
              </a:rPr>
              <a:t> </a:t>
            </a:r>
            <a:r>
              <a:rPr lang="en-US" sz="2800" b="1" dirty="0" err="1" smtClean="0">
                <a:solidFill>
                  <a:srgbClr val="FF0000"/>
                </a:solidFill>
              </a:rPr>
              <a:t>biệt</a:t>
            </a:r>
            <a:r>
              <a:rPr lang="en-US" sz="2800" b="1" dirty="0" smtClean="0">
                <a:solidFill>
                  <a:srgbClr val="FF0000"/>
                </a:solidFill>
              </a:rPr>
              <a:t> </a:t>
            </a:r>
            <a:r>
              <a:rPr lang="en-US" sz="2800" b="1" dirty="0" err="1" smtClean="0">
                <a:solidFill>
                  <a:srgbClr val="FF0000"/>
                </a:solidFill>
              </a:rPr>
              <a:t>Thực</a:t>
            </a:r>
            <a:r>
              <a:rPr lang="en-US" sz="2800" b="1" dirty="0" smtClean="0">
                <a:solidFill>
                  <a:srgbClr val="FF0000"/>
                </a:solidFill>
              </a:rPr>
              <a:t> </a:t>
            </a:r>
            <a:r>
              <a:rPr lang="en-US" sz="2800" b="1" dirty="0" err="1" smtClean="0">
                <a:solidFill>
                  <a:srgbClr val="FF0000"/>
                </a:solidFill>
              </a:rPr>
              <a:t>hành</a:t>
            </a:r>
            <a:r>
              <a:rPr lang="en-US" sz="2800" b="1" dirty="0" smtClean="0">
                <a:solidFill>
                  <a:srgbClr val="FF0000"/>
                </a:solidFill>
              </a:rPr>
              <a:t> (</a:t>
            </a:r>
            <a:r>
              <a:rPr lang="en-US" sz="2800" b="1" dirty="0" err="1" smtClean="0">
                <a:solidFill>
                  <a:srgbClr val="FF0000"/>
                </a:solidFill>
              </a:rPr>
              <a:t>Học</a:t>
            </a:r>
            <a:r>
              <a:rPr lang="en-US" sz="2800" b="1" dirty="0" smtClean="0">
                <a:solidFill>
                  <a:srgbClr val="FF0000"/>
                </a:solidFill>
              </a:rPr>
              <a:t> qua </a:t>
            </a:r>
            <a:r>
              <a:rPr lang="en-US" sz="2800" b="1" dirty="0" err="1" smtClean="0">
                <a:solidFill>
                  <a:srgbClr val="FF0000"/>
                </a:solidFill>
              </a:rPr>
              <a:t>hành</a:t>
            </a:r>
            <a:r>
              <a:rPr lang="en-US" sz="2800" b="1" dirty="0" smtClean="0">
                <a:solidFill>
                  <a:srgbClr val="FF0000"/>
                </a:solidFill>
              </a:rPr>
              <a:t>); </a:t>
            </a:r>
            <a:r>
              <a:rPr lang="en-US" sz="2800" b="1" dirty="0" err="1" smtClean="0">
                <a:solidFill>
                  <a:srgbClr val="FF0000"/>
                </a:solidFill>
              </a:rPr>
              <a:t>Thực</a:t>
            </a:r>
            <a:r>
              <a:rPr lang="en-US" sz="2800" b="1" dirty="0" smtClean="0">
                <a:solidFill>
                  <a:srgbClr val="FF0000"/>
                </a:solidFill>
              </a:rPr>
              <a:t> </a:t>
            </a:r>
            <a:r>
              <a:rPr lang="en-US" sz="2800" b="1" dirty="0" err="1" smtClean="0">
                <a:solidFill>
                  <a:srgbClr val="FF0000"/>
                </a:solidFill>
              </a:rPr>
              <a:t>tập</a:t>
            </a:r>
            <a:r>
              <a:rPr lang="en-US" sz="2800" b="1" dirty="0" smtClean="0">
                <a:solidFill>
                  <a:srgbClr val="FF0000"/>
                </a:solidFill>
              </a:rPr>
              <a:t> (</a:t>
            </a:r>
            <a:r>
              <a:rPr lang="en-US" sz="2800" b="1" dirty="0" err="1" smtClean="0">
                <a:solidFill>
                  <a:srgbClr val="FF0000"/>
                </a:solidFill>
              </a:rPr>
              <a:t>Học</a:t>
            </a:r>
            <a:r>
              <a:rPr lang="en-US" sz="2800" b="1" dirty="0" smtClean="0">
                <a:solidFill>
                  <a:srgbClr val="FF0000"/>
                </a:solidFill>
              </a:rPr>
              <a:t> qua </a:t>
            </a:r>
            <a:r>
              <a:rPr lang="en-US" sz="2800" b="1" dirty="0" err="1" smtClean="0">
                <a:solidFill>
                  <a:srgbClr val="FF0000"/>
                </a:solidFill>
              </a:rPr>
              <a:t>làm</a:t>
            </a:r>
            <a:r>
              <a:rPr lang="en-US" sz="2800" b="1" dirty="0" smtClean="0">
                <a:solidFill>
                  <a:srgbClr val="FF0000"/>
                </a:solidFill>
              </a:rPr>
              <a:t>) </a:t>
            </a:r>
            <a:r>
              <a:rPr lang="en-US" sz="2800" b="1" dirty="0" err="1" smtClean="0">
                <a:solidFill>
                  <a:srgbClr val="FF0000"/>
                </a:solidFill>
              </a:rPr>
              <a:t>và</a:t>
            </a:r>
            <a:r>
              <a:rPr lang="en-US" sz="2800" b="1" dirty="0" smtClean="0">
                <a:solidFill>
                  <a:srgbClr val="FF0000"/>
                </a:solidFill>
              </a:rPr>
              <a:t> </a:t>
            </a:r>
            <a:r>
              <a:rPr lang="en-US" sz="2800" b="1" dirty="0" err="1" smtClean="0">
                <a:solidFill>
                  <a:srgbClr val="FF0000"/>
                </a:solidFill>
              </a:rPr>
              <a:t>Trải</a:t>
            </a:r>
            <a:r>
              <a:rPr lang="en-US" sz="2800" b="1" dirty="0" smtClean="0">
                <a:solidFill>
                  <a:srgbClr val="FF0000"/>
                </a:solidFill>
              </a:rPr>
              <a:t> </a:t>
            </a:r>
            <a:r>
              <a:rPr lang="en-US" sz="2800" b="1" dirty="0" err="1" smtClean="0">
                <a:solidFill>
                  <a:srgbClr val="FF0000"/>
                </a:solidFill>
              </a:rPr>
              <a:t>nghiệm</a:t>
            </a:r>
            <a:r>
              <a:rPr lang="en-US" sz="2800" b="1" dirty="0" smtClean="0">
                <a:solidFill>
                  <a:srgbClr val="FF0000"/>
                </a:solidFill>
              </a:rPr>
              <a:t> (</a:t>
            </a:r>
            <a:r>
              <a:rPr lang="en-US" sz="2800" b="1" dirty="0" err="1" smtClean="0">
                <a:solidFill>
                  <a:srgbClr val="FF0000"/>
                </a:solidFill>
              </a:rPr>
              <a:t>Học</a:t>
            </a:r>
            <a:r>
              <a:rPr lang="en-US" sz="2800" b="1" dirty="0" smtClean="0">
                <a:solidFill>
                  <a:srgbClr val="FF0000"/>
                </a:solidFill>
              </a:rPr>
              <a:t> qua </a:t>
            </a:r>
            <a:r>
              <a:rPr lang="en-US" sz="2800" b="1" dirty="0" err="1" smtClean="0">
                <a:solidFill>
                  <a:srgbClr val="FF0000"/>
                </a:solidFill>
              </a:rPr>
              <a:t>trải</a:t>
            </a:r>
            <a:r>
              <a:rPr lang="en-US" sz="2800" b="1" dirty="0" smtClean="0">
                <a:solidFill>
                  <a:srgbClr val="FF0000"/>
                </a:solidFill>
              </a:rPr>
              <a:t> </a:t>
            </a:r>
            <a:r>
              <a:rPr lang="en-US" sz="2800" b="1" dirty="0" err="1" smtClean="0">
                <a:solidFill>
                  <a:srgbClr val="FF0000"/>
                </a:solidFill>
              </a:rPr>
              <a:t>nghiệm</a:t>
            </a:r>
            <a:r>
              <a:rPr lang="en-US" sz="2800" b="1" dirty="0" smtClean="0">
                <a:solidFill>
                  <a:srgbClr val="FF0000"/>
                </a:solidFill>
              </a:rPr>
              <a:t>)</a:t>
            </a:r>
            <a:endParaRPr lang="en-US" sz="2800" dirty="0"/>
          </a:p>
        </p:txBody>
      </p:sp>
      <p:graphicFrame>
        <p:nvGraphicFramePr>
          <p:cNvPr id="3" name="Content Placeholder 3"/>
          <p:cNvGraphicFramePr>
            <a:graphicFrameLocks noGrp="1"/>
          </p:cNvGraphicFramePr>
          <p:nvPr>
            <p:ph idx="1"/>
            <p:extLst>
              <p:ext uri="{D42A27DB-BD31-4B8C-83A1-F6EECF244321}">
                <p14:modId xmlns:p14="http://schemas.microsoft.com/office/powerpoint/2010/main" val="3540358498"/>
              </p:ext>
            </p:extLst>
          </p:nvPr>
        </p:nvGraphicFramePr>
        <p:xfrm>
          <a:off x="0" y="1143000"/>
          <a:ext cx="9144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ction Button: Forward or Next 3">
            <a:hlinkClick r:id="" action="ppaction://hlinkshowjump?jump=nextslide" highlightClick="1"/>
          </p:cNvPr>
          <p:cNvSpPr/>
          <p:nvPr/>
        </p:nvSpPr>
        <p:spPr>
          <a:xfrm>
            <a:off x="8534401" y="6410585"/>
            <a:ext cx="595744" cy="44741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74638"/>
            <a:ext cx="9144000" cy="587853"/>
          </a:xfrm>
        </p:spPr>
        <p:txBody>
          <a:bodyPr>
            <a:normAutofit fontScale="90000"/>
          </a:bodyPr>
          <a:lstStyle/>
          <a:p>
            <a:r>
              <a:rPr lang="en-US" dirty="0" err="1" smtClean="0"/>
              <a:t>Thực</a:t>
            </a:r>
            <a:r>
              <a:rPr lang="en-US" dirty="0" smtClean="0"/>
              <a:t> </a:t>
            </a:r>
            <a:r>
              <a:rPr lang="en-US" dirty="0" err="1" smtClean="0"/>
              <a:t>hành</a:t>
            </a:r>
            <a:r>
              <a:rPr lang="en-US" dirty="0" smtClean="0"/>
              <a:t>, </a:t>
            </a:r>
            <a:r>
              <a:rPr lang="en-US" dirty="0" err="1" smtClean="0"/>
              <a:t>thực</a:t>
            </a:r>
            <a:r>
              <a:rPr lang="en-US" dirty="0" smtClean="0"/>
              <a:t> </a:t>
            </a:r>
            <a:r>
              <a:rPr lang="en-US" dirty="0" err="1" smtClean="0"/>
              <a:t>tập</a:t>
            </a:r>
            <a:endParaRPr lang="en-US" dirty="0"/>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64979728"/>
              </p:ext>
            </p:extLst>
          </p:nvPr>
        </p:nvGraphicFramePr>
        <p:xfrm>
          <a:off x="297688" y="1170697"/>
          <a:ext cx="8610785" cy="52780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2923309" y="1170697"/>
            <a:ext cx="4959927" cy="2246769"/>
          </a:xfrm>
          <a:prstGeom prst="rect">
            <a:avLst/>
          </a:prstGeom>
          <a:noFill/>
        </p:spPr>
        <p:txBody>
          <a:bodyPr wrap="square" rtlCol="0">
            <a:spAutoFit/>
          </a:bodyPr>
          <a:lstStyle/>
          <a:p>
            <a:pPr lvl="0"/>
            <a:r>
              <a:rPr lang="hr-HR" sz="2800" dirty="0" smtClean="0"/>
              <a:t>Thực hành là việc vận dụng những kiến thức lý luận được học vào một ngữ cảnh khác, hoặc vận dụng để thực hiện nhiệm vụ nào đó của thực tiễn. </a:t>
            </a:r>
          </a:p>
        </p:txBody>
      </p:sp>
      <p:sp>
        <p:nvSpPr>
          <p:cNvPr id="7" name="TextBox 6"/>
          <p:cNvSpPr txBox="1"/>
          <p:nvPr/>
        </p:nvSpPr>
        <p:spPr>
          <a:xfrm>
            <a:off x="3103418" y="4294909"/>
            <a:ext cx="4779818" cy="2585323"/>
          </a:xfrm>
          <a:prstGeom prst="rect">
            <a:avLst/>
          </a:prstGeom>
          <a:noFill/>
        </p:spPr>
        <p:txBody>
          <a:bodyPr wrap="square" rtlCol="0">
            <a:spAutoFit/>
          </a:bodyPr>
          <a:lstStyle/>
          <a:p>
            <a:pPr lvl="0"/>
            <a:r>
              <a:rPr lang="en-US" sz="2700" dirty="0" err="1" smtClean="0"/>
              <a:t>Thực</a:t>
            </a:r>
            <a:r>
              <a:rPr lang="en-US" sz="2700" dirty="0" smtClean="0"/>
              <a:t> </a:t>
            </a:r>
            <a:r>
              <a:rPr lang="en-US" sz="2700" dirty="0" err="1" smtClean="0"/>
              <a:t>tập</a:t>
            </a:r>
            <a:r>
              <a:rPr lang="en-US" sz="2700" dirty="0" smtClean="0"/>
              <a:t>, </a:t>
            </a:r>
            <a:r>
              <a:rPr lang="en-US" sz="2700" dirty="0" err="1" smtClean="0"/>
              <a:t>tập</a:t>
            </a:r>
            <a:r>
              <a:rPr lang="en-US" sz="2700" dirty="0" smtClean="0"/>
              <a:t> </a:t>
            </a:r>
            <a:r>
              <a:rPr lang="en-US" sz="2700" dirty="0" err="1" smtClean="0"/>
              <a:t>làm</a:t>
            </a:r>
            <a:r>
              <a:rPr lang="en-US" sz="2700" dirty="0" smtClean="0"/>
              <a:t> </a:t>
            </a:r>
            <a:r>
              <a:rPr lang="en-US" sz="2700" dirty="0" err="1" smtClean="0"/>
              <a:t>là</a:t>
            </a:r>
            <a:r>
              <a:rPr lang="en-US" sz="2700" dirty="0" smtClean="0"/>
              <a:t> </a:t>
            </a:r>
            <a:r>
              <a:rPr lang="en-US" sz="2700" dirty="0" err="1" smtClean="0"/>
              <a:t>việc</a:t>
            </a:r>
            <a:r>
              <a:rPr lang="en-US" sz="2700" dirty="0" smtClean="0"/>
              <a:t> </a:t>
            </a:r>
            <a:r>
              <a:rPr lang="en-US" sz="2700" dirty="0" err="1" smtClean="0"/>
              <a:t>chiếm</a:t>
            </a:r>
            <a:r>
              <a:rPr lang="en-US" sz="2700" dirty="0" smtClean="0"/>
              <a:t> </a:t>
            </a:r>
            <a:r>
              <a:rPr lang="en-US" sz="2700" dirty="0" err="1" smtClean="0"/>
              <a:t>lĩnh</a:t>
            </a:r>
            <a:r>
              <a:rPr lang="en-US" sz="2700" dirty="0" smtClean="0"/>
              <a:t> tri </a:t>
            </a:r>
            <a:r>
              <a:rPr lang="en-US" sz="2700" dirty="0" err="1" smtClean="0"/>
              <a:t>thức</a:t>
            </a:r>
            <a:r>
              <a:rPr lang="en-US" sz="2700" dirty="0" smtClean="0"/>
              <a:t> hay </a:t>
            </a:r>
            <a:r>
              <a:rPr lang="en-US" sz="2700" dirty="0" err="1" smtClean="0"/>
              <a:t>hình</a:t>
            </a:r>
            <a:r>
              <a:rPr lang="en-US" sz="2700" dirty="0" smtClean="0"/>
              <a:t> </a:t>
            </a:r>
            <a:r>
              <a:rPr lang="en-US" sz="2700" dirty="0" err="1" smtClean="0"/>
              <a:t>thành</a:t>
            </a:r>
            <a:r>
              <a:rPr lang="en-US" sz="2700" dirty="0" smtClean="0"/>
              <a:t> </a:t>
            </a:r>
            <a:r>
              <a:rPr lang="en-US" sz="2700" dirty="0" err="1" smtClean="0"/>
              <a:t>kỹ</a:t>
            </a:r>
            <a:r>
              <a:rPr lang="en-US" sz="2700" dirty="0" smtClean="0"/>
              <a:t> </a:t>
            </a:r>
            <a:r>
              <a:rPr lang="en-US" sz="2700" dirty="0" err="1" smtClean="0"/>
              <a:t>năng</a:t>
            </a:r>
            <a:r>
              <a:rPr lang="en-US" sz="2700" dirty="0" smtClean="0"/>
              <a:t> </a:t>
            </a:r>
            <a:r>
              <a:rPr lang="en-US" sz="2700" dirty="0" err="1" smtClean="0"/>
              <a:t>chủ</a:t>
            </a:r>
            <a:r>
              <a:rPr lang="en-US" sz="2700" dirty="0" smtClean="0"/>
              <a:t> </a:t>
            </a:r>
            <a:r>
              <a:rPr lang="en-US" sz="2700" dirty="0" err="1" smtClean="0"/>
              <a:t>yếu</a:t>
            </a:r>
            <a:r>
              <a:rPr lang="en-US" sz="2700" dirty="0" smtClean="0"/>
              <a:t> </a:t>
            </a:r>
            <a:r>
              <a:rPr lang="en-US" sz="2700" dirty="0" err="1" smtClean="0"/>
              <a:t>thông</a:t>
            </a:r>
            <a:r>
              <a:rPr lang="en-US" sz="2700" dirty="0" smtClean="0"/>
              <a:t> qua </a:t>
            </a:r>
            <a:r>
              <a:rPr lang="en-US" sz="2700" dirty="0" err="1" smtClean="0"/>
              <a:t>các</a:t>
            </a:r>
            <a:r>
              <a:rPr lang="en-US" sz="2700" dirty="0" smtClean="0"/>
              <a:t> </a:t>
            </a:r>
            <a:r>
              <a:rPr lang="en-US" sz="2700" dirty="0" err="1" smtClean="0"/>
              <a:t>thao</a:t>
            </a:r>
            <a:r>
              <a:rPr lang="en-US" sz="2700" dirty="0" smtClean="0"/>
              <a:t> </a:t>
            </a:r>
            <a:r>
              <a:rPr lang="en-US" sz="2700" dirty="0" err="1" smtClean="0"/>
              <a:t>tác</a:t>
            </a:r>
            <a:r>
              <a:rPr lang="en-US" sz="2700" dirty="0" smtClean="0"/>
              <a:t> </a:t>
            </a:r>
            <a:r>
              <a:rPr lang="en-US" sz="2700" dirty="0" err="1" smtClean="0"/>
              <a:t>hành</a:t>
            </a:r>
            <a:r>
              <a:rPr lang="en-US" sz="2700" dirty="0" smtClean="0"/>
              <a:t> vi, </a:t>
            </a:r>
            <a:r>
              <a:rPr lang="en-US" sz="2700" dirty="0" err="1" smtClean="0"/>
              <a:t>hành</a:t>
            </a:r>
            <a:r>
              <a:rPr lang="en-US" sz="2700" dirty="0" smtClean="0"/>
              <a:t> </a:t>
            </a:r>
            <a:r>
              <a:rPr lang="en-US" sz="2700" dirty="0" err="1" smtClean="0"/>
              <a:t>động</a:t>
            </a:r>
            <a:r>
              <a:rPr lang="en-US" sz="2700" dirty="0" smtClean="0"/>
              <a:t> </a:t>
            </a:r>
            <a:r>
              <a:rPr lang="en-US" sz="2700" dirty="0" err="1" smtClean="0"/>
              <a:t>trực</a:t>
            </a:r>
            <a:r>
              <a:rPr lang="en-US" sz="2700" dirty="0" smtClean="0"/>
              <a:t> </a:t>
            </a:r>
            <a:r>
              <a:rPr lang="en-US" sz="2700" dirty="0" err="1" smtClean="0"/>
              <a:t>tiếp</a:t>
            </a:r>
            <a:r>
              <a:rPr lang="en-US" sz="2700" dirty="0" smtClean="0"/>
              <a:t> </a:t>
            </a:r>
            <a:r>
              <a:rPr lang="en-US" sz="2700" dirty="0" err="1" smtClean="0"/>
              <a:t>của</a:t>
            </a:r>
            <a:r>
              <a:rPr lang="en-US" sz="2700" dirty="0" smtClean="0"/>
              <a:t> </a:t>
            </a:r>
            <a:r>
              <a:rPr lang="en-US" sz="2700" dirty="0" err="1" smtClean="0"/>
              <a:t>người</a:t>
            </a:r>
            <a:r>
              <a:rPr lang="en-US" sz="2700" dirty="0" smtClean="0"/>
              <a:t> </a:t>
            </a:r>
            <a:r>
              <a:rPr lang="en-US" sz="2700" dirty="0" err="1" smtClean="0"/>
              <a:t>học</a:t>
            </a:r>
            <a:r>
              <a:rPr lang="en-US" sz="2700" dirty="0" smtClean="0"/>
              <a:t> </a:t>
            </a:r>
            <a:r>
              <a:rPr lang="en-US" sz="2700" dirty="0" err="1" smtClean="0"/>
              <a:t>với</a:t>
            </a:r>
            <a:r>
              <a:rPr lang="en-US" sz="2700" dirty="0" smtClean="0"/>
              <a:t> </a:t>
            </a:r>
            <a:r>
              <a:rPr lang="en-US" sz="2700" dirty="0" err="1" smtClean="0"/>
              <a:t>đối</a:t>
            </a:r>
            <a:r>
              <a:rPr lang="en-US" sz="2700" dirty="0" smtClean="0"/>
              <a:t> </a:t>
            </a:r>
            <a:r>
              <a:rPr lang="en-US" sz="2700" dirty="0" err="1" smtClean="0"/>
              <a:t>tượng</a:t>
            </a:r>
            <a:r>
              <a:rPr lang="en-US" sz="2700" dirty="0" smtClean="0"/>
              <a:t>.</a:t>
            </a:r>
          </a:p>
          <a:p>
            <a:endParaRPr lang="en-US" sz="2700" dirty="0"/>
          </a:p>
        </p:txBody>
      </p:sp>
      <p:sp>
        <p:nvSpPr>
          <p:cNvPr id="8" name="Action Button: Forward or Next 7">
            <a:hlinkClick r:id="" action="ppaction://hlinkshowjump?jump=nextslide" highlightClick="1"/>
          </p:cNvPr>
          <p:cNvSpPr/>
          <p:nvPr/>
        </p:nvSpPr>
        <p:spPr>
          <a:xfrm>
            <a:off x="8534401" y="6410585"/>
            <a:ext cx="595744" cy="44741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dirty="0" smtClean="0"/>
              <a:t>… </a:t>
            </a:r>
            <a:r>
              <a:rPr lang="en-US" dirty="0" err="1"/>
              <a:t>và</a:t>
            </a:r>
            <a:r>
              <a:rPr lang="en-US" dirty="0"/>
              <a:t> </a:t>
            </a:r>
            <a:r>
              <a:rPr lang="en-US" dirty="0" err="1"/>
              <a:t>học</a:t>
            </a:r>
            <a:r>
              <a:rPr lang="en-US" dirty="0"/>
              <a:t> qua </a:t>
            </a:r>
            <a:r>
              <a:rPr lang="en-US" dirty="0" err="1"/>
              <a:t>trải</a:t>
            </a:r>
            <a:r>
              <a:rPr lang="en-US" dirty="0"/>
              <a:t> </a:t>
            </a:r>
            <a:r>
              <a:rPr lang="en-US" dirty="0" err="1"/>
              <a:t>nghiệm</a:t>
            </a:r>
            <a:endParaRPr lang="en-US" dirty="0"/>
          </a:p>
        </p:txBody>
      </p:sp>
      <p:graphicFrame>
        <p:nvGraphicFramePr>
          <p:cNvPr id="3" name="Content Placeholder 3"/>
          <p:cNvGraphicFramePr>
            <a:graphicFrameLocks noGrp="1"/>
          </p:cNvGraphicFramePr>
          <p:nvPr>
            <p:ph idx="1"/>
            <p:extLst>
              <p:ext uri="{D42A27DB-BD31-4B8C-83A1-F6EECF244321}">
                <p14:modId xmlns:p14="http://schemas.microsoft.com/office/powerpoint/2010/main" val="3100428635"/>
              </p:ext>
            </p:extLst>
          </p:nvPr>
        </p:nvGraphicFramePr>
        <p:xfrm>
          <a:off x="457200" y="1417638"/>
          <a:ext cx="8229600" cy="4997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ction Button: Forward or Next 3">
            <a:hlinkClick r:id="" action="ppaction://hlinkshowjump?jump=nextslide" highlightClick="1"/>
          </p:cNvPr>
          <p:cNvSpPr/>
          <p:nvPr/>
        </p:nvSpPr>
        <p:spPr>
          <a:xfrm>
            <a:off x="8534401" y="6410585"/>
            <a:ext cx="595744" cy="44741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789710"/>
          </a:xfrm>
        </p:spPr>
        <p:txBody>
          <a:bodyPr>
            <a:normAutofit/>
          </a:bodyPr>
          <a:lstStyle/>
          <a:p>
            <a:r>
              <a:rPr lang="en-US" sz="4000" b="1" dirty="0" err="1" smtClean="0"/>
              <a:t>Trải</a:t>
            </a:r>
            <a:r>
              <a:rPr lang="en-US" sz="4000" b="1" dirty="0" smtClean="0"/>
              <a:t> </a:t>
            </a:r>
            <a:r>
              <a:rPr lang="en-US" sz="4000" b="1" dirty="0" err="1" smtClean="0"/>
              <a:t>nghiệm</a:t>
            </a:r>
            <a:r>
              <a:rPr lang="en-US" sz="4000" b="1" dirty="0" smtClean="0"/>
              <a:t> </a:t>
            </a:r>
            <a:r>
              <a:rPr lang="en-US" sz="4000" b="1" dirty="0" err="1" smtClean="0"/>
              <a:t>sáng</a:t>
            </a:r>
            <a:r>
              <a:rPr lang="en-US" sz="4000" b="1" dirty="0" smtClean="0"/>
              <a:t> </a:t>
            </a:r>
            <a:r>
              <a:rPr lang="en-US" sz="4000" b="1" dirty="0" err="1" smtClean="0"/>
              <a:t>tạo</a:t>
            </a:r>
            <a:endParaRPr lang="en-US" sz="4000" b="1" dirty="0"/>
          </a:p>
        </p:txBody>
      </p:sp>
      <p:graphicFrame>
        <p:nvGraphicFramePr>
          <p:cNvPr id="3" name="Content Placeholder 3"/>
          <p:cNvGraphicFramePr>
            <a:graphicFrameLocks noGrp="1"/>
          </p:cNvGraphicFramePr>
          <p:nvPr>
            <p:ph idx="1"/>
            <p:extLst>
              <p:ext uri="{D42A27DB-BD31-4B8C-83A1-F6EECF244321}">
                <p14:modId xmlns:p14="http://schemas.microsoft.com/office/powerpoint/2010/main" val="3847530040"/>
              </p:ext>
            </p:extLst>
          </p:nvPr>
        </p:nvGraphicFramePr>
        <p:xfrm>
          <a:off x="457200" y="928260"/>
          <a:ext cx="8229600" cy="5793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ction Button: Forward or Next 3">
            <a:hlinkClick r:id="rId7" action="ppaction://hlinksldjump" highlightClick="1"/>
          </p:cNvPr>
          <p:cNvSpPr/>
          <p:nvPr/>
        </p:nvSpPr>
        <p:spPr>
          <a:xfrm flipH="1">
            <a:off x="8631381" y="6410585"/>
            <a:ext cx="512619" cy="44741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6255" y="0"/>
            <a:ext cx="8659090" cy="646331"/>
          </a:xfrm>
          <a:prstGeom prst="rect">
            <a:avLst/>
          </a:prstGeom>
          <a:noFill/>
        </p:spPr>
        <p:txBody>
          <a:bodyPr wrap="square" rtlCol="0">
            <a:spAutoFit/>
          </a:bodyPr>
          <a:lstStyle/>
          <a:p>
            <a:pPr algn="ctr"/>
            <a:r>
              <a:rPr lang="en-US" sz="3600" b="1" dirty="0" smtClean="0"/>
              <a:t># </a:t>
            </a:r>
            <a:r>
              <a:rPr lang="en-US" sz="3600" b="1" dirty="0" err="1" smtClean="0"/>
              <a:t>Trải</a:t>
            </a:r>
            <a:r>
              <a:rPr lang="en-US" sz="3600" b="1" dirty="0" smtClean="0"/>
              <a:t> </a:t>
            </a:r>
            <a:r>
              <a:rPr lang="en-US" sz="3600" b="1" dirty="0" err="1" smtClean="0"/>
              <a:t>nghiệm</a:t>
            </a:r>
            <a:r>
              <a:rPr lang="en-US" sz="3600" b="1" dirty="0" smtClean="0"/>
              <a:t> </a:t>
            </a:r>
            <a:r>
              <a:rPr lang="en-US" sz="3600" dirty="0" err="1" smtClean="0"/>
              <a:t>trong</a:t>
            </a:r>
            <a:r>
              <a:rPr lang="en-US" sz="3600" b="1" dirty="0" smtClean="0"/>
              <a:t> HĐ </a:t>
            </a:r>
            <a:r>
              <a:rPr lang="en-US" sz="3600" b="1" dirty="0" err="1" smtClean="0"/>
              <a:t>Dạy</a:t>
            </a:r>
            <a:r>
              <a:rPr lang="en-US" sz="3600" b="1" dirty="0" smtClean="0"/>
              <a:t> </a:t>
            </a:r>
            <a:r>
              <a:rPr lang="en-US" sz="3600" b="1" dirty="0" err="1" smtClean="0"/>
              <a:t>học</a:t>
            </a:r>
            <a:r>
              <a:rPr lang="en-US" sz="3600" b="1" dirty="0" smtClean="0"/>
              <a:t> </a:t>
            </a:r>
            <a:r>
              <a:rPr lang="en-US" sz="3600" dirty="0" err="1" smtClean="0"/>
              <a:t>và</a:t>
            </a:r>
            <a:r>
              <a:rPr lang="en-US" sz="3600" b="1" dirty="0" smtClean="0"/>
              <a:t> HĐ TNST</a:t>
            </a:r>
            <a:endParaRPr lang="en-US" sz="3600" dirty="0"/>
          </a:p>
        </p:txBody>
      </p:sp>
      <p:sp>
        <p:nvSpPr>
          <p:cNvPr id="7" name="TextBox 6"/>
          <p:cNvSpPr txBox="1"/>
          <p:nvPr/>
        </p:nvSpPr>
        <p:spPr>
          <a:xfrm>
            <a:off x="166260" y="872838"/>
            <a:ext cx="8825345" cy="954107"/>
          </a:xfrm>
          <a:prstGeom prst="rect">
            <a:avLst/>
          </a:prstGeom>
          <a:solidFill>
            <a:schemeClr val="accent3">
              <a:lumMod val="20000"/>
              <a:lumOff val="80000"/>
            </a:schemeClr>
          </a:solidFill>
          <a:ln>
            <a:solidFill>
              <a:srgbClr val="FF0000"/>
            </a:solidFill>
          </a:ln>
        </p:spPr>
        <p:txBody>
          <a:bodyPr wrap="square" rtlCol="0">
            <a:spAutoFit/>
          </a:bodyPr>
          <a:lstStyle/>
          <a:p>
            <a:pPr lvl="0"/>
            <a:r>
              <a:rPr lang="en-US" sz="2800" b="1" dirty="0" smtClean="0"/>
              <a:t>HĐ </a:t>
            </a:r>
            <a:r>
              <a:rPr lang="en-US" sz="2800" b="1" dirty="0" err="1" smtClean="0"/>
              <a:t>Dạy</a:t>
            </a:r>
            <a:r>
              <a:rPr lang="en-US" sz="2800" b="1" dirty="0" smtClean="0"/>
              <a:t> </a:t>
            </a:r>
            <a:r>
              <a:rPr lang="en-US" sz="2800" b="1" dirty="0" err="1" smtClean="0"/>
              <a:t>học</a:t>
            </a:r>
            <a:r>
              <a:rPr lang="en-US" sz="2800" dirty="0" smtClean="0"/>
              <a:t>: T</a:t>
            </a:r>
            <a:r>
              <a:rPr lang="ro-RO" sz="2800" dirty="0" smtClean="0"/>
              <a:t>rải nghiệm như là một trong nhiều phương thức DH nhằm hình thành chủ yếu những năng lực trí tuệ.</a:t>
            </a:r>
            <a:endParaRPr lang="en-US" sz="2800" dirty="0" smtClean="0"/>
          </a:p>
        </p:txBody>
      </p:sp>
      <p:sp>
        <p:nvSpPr>
          <p:cNvPr id="9" name="Rectangle 8"/>
          <p:cNvSpPr/>
          <p:nvPr/>
        </p:nvSpPr>
        <p:spPr>
          <a:xfrm>
            <a:off x="166260" y="2133607"/>
            <a:ext cx="8825345" cy="1384995"/>
          </a:xfrm>
          <a:prstGeom prst="rect">
            <a:avLst/>
          </a:prstGeom>
          <a:solidFill>
            <a:schemeClr val="accent4">
              <a:lumMod val="20000"/>
              <a:lumOff val="80000"/>
            </a:schemeClr>
          </a:solidFill>
          <a:ln>
            <a:solidFill>
              <a:srgbClr val="FF0000"/>
            </a:solidFill>
          </a:ln>
        </p:spPr>
        <p:txBody>
          <a:bodyPr wrap="square">
            <a:spAutoFit/>
          </a:bodyPr>
          <a:lstStyle/>
          <a:p>
            <a:pPr lvl="0"/>
            <a:r>
              <a:rPr lang="en-US" sz="2800" b="1" dirty="0" smtClean="0"/>
              <a:t>HĐ TNST</a:t>
            </a:r>
            <a:r>
              <a:rPr lang="en-US" sz="2800" dirty="0" smtClean="0"/>
              <a:t>: T</a:t>
            </a:r>
            <a:r>
              <a:rPr lang="ro-RO" sz="2800" dirty="0" smtClean="0"/>
              <a:t>rải nghiệm và sáng tạo là tính chất hoạt động giáo dục nhằm hình thành chủ yếu năng lực tâm lý – XH và phẩm chất NC ở HS.</a:t>
            </a:r>
            <a:endParaRPr lang="ro-RO" sz="2800" dirty="0"/>
          </a:p>
        </p:txBody>
      </p:sp>
      <p:sp>
        <p:nvSpPr>
          <p:cNvPr id="10" name="Rectangle 9"/>
          <p:cNvSpPr/>
          <p:nvPr/>
        </p:nvSpPr>
        <p:spPr>
          <a:xfrm>
            <a:off x="166260" y="3712567"/>
            <a:ext cx="8825345" cy="1384995"/>
          </a:xfrm>
          <a:prstGeom prst="rect">
            <a:avLst/>
          </a:prstGeom>
          <a:solidFill>
            <a:schemeClr val="accent5">
              <a:lumMod val="20000"/>
              <a:lumOff val="80000"/>
            </a:schemeClr>
          </a:solidFill>
          <a:ln>
            <a:solidFill>
              <a:srgbClr val="FF0000"/>
            </a:solidFill>
          </a:ln>
        </p:spPr>
        <p:txBody>
          <a:bodyPr wrap="square">
            <a:spAutoFit/>
          </a:bodyPr>
          <a:lstStyle/>
          <a:p>
            <a:pPr lvl="0"/>
            <a:r>
              <a:rPr lang="en-US" sz="2800" b="1" dirty="0" smtClean="0"/>
              <a:t>HĐTNST:</a:t>
            </a:r>
            <a:r>
              <a:rPr lang="en-US" sz="2800" dirty="0" smtClean="0"/>
              <a:t> </a:t>
            </a:r>
            <a:r>
              <a:rPr lang="en-US" sz="2800" dirty="0" err="1" smtClean="0"/>
              <a:t>không</a:t>
            </a:r>
            <a:r>
              <a:rPr lang="en-US" sz="2800" dirty="0" smtClean="0"/>
              <a:t> </a:t>
            </a:r>
            <a:r>
              <a:rPr lang="en-US" sz="2800" dirty="0" err="1" smtClean="0"/>
              <a:t>thực</a:t>
            </a:r>
            <a:r>
              <a:rPr lang="en-US" sz="2800" dirty="0" smtClean="0"/>
              <a:t> </a:t>
            </a:r>
            <a:r>
              <a:rPr lang="en-US" sz="2800" dirty="0" err="1" smtClean="0"/>
              <a:t>hiện</a:t>
            </a:r>
            <a:r>
              <a:rPr lang="en-US" sz="2800" dirty="0" smtClean="0"/>
              <a:t> </a:t>
            </a:r>
            <a:r>
              <a:rPr lang="en-US" sz="2800" dirty="0" err="1" smtClean="0"/>
              <a:t>các</a:t>
            </a:r>
            <a:r>
              <a:rPr lang="en-US" sz="2800" dirty="0" smtClean="0"/>
              <a:t> </a:t>
            </a:r>
            <a:r>
              <a:rPr lang="en-US" sz="2800" dirty="0" err="1" smtClean="0"/>
              <a:t>nhiệm</a:t>
            </a:r>
            <a:r>
              <a:rPr lang="en-US" sz="2800" dirty="0" smtClean="0"/>
              <a:t> </a:t>
            </a:r>
            <a:r>
              <a:rPr lang="en-US" sz="2800" dirty="0" err="1" smtClean="0"/>
              <a:t>vụ</a:t>
            </a:r>
            <a:r>
              <a:rPr lang="en-US" sz="2800" dirty="0" smtClean="0"/>
              <a:t> </a:t>
            </a:r>
            <a:r>
              <a:rPr lang="en-US" sz="2800" dirty="0" err="1" smtClean="0"/>
              <a:t>trải</a:t>
            </a:r>
            <a:r>
              <a:rPr lang="en-US" sz="2800" dirty="0" smtClean="0"/>
              <a:t> </a:t>
            </a:r>
            <a:r>
              <a:rPr lang="en-US" sz="2800" dirty="0" err="1" smtClean="0"/>
              <a:t>nghiệm</a:t>
            </a:r>
            <a:r>
              <a:rPr lang="en-US" sz="2800" dirty="0" smtClean="0"/>
              <a:t> </a:t>
            </a:r>
            <a:r>
              <a:rPr lang="en-US" sz="2800" dirty="0" err="1" smtClean="0"/>
              <a:t>của</a:t>
            </a:r>
            <a:r>
              <a:rPr lang="en-US" sz="2800" dirty="0" smtClean="0"/>
              <a:t> </a:t>
            </a:r>
            <a:r>
              <a:rPr lang="en-US" sz="2800" dirty="0" err="1" smtClean="0"/>
              <a:t>từng</a:t>
            </a:r>
            <a:r>
              <a:rPr lang="en-US" sz="2800" dirty="0" smtClean="0"/>
              <a:t> </a:t>
            </a:r>
            <a:r>
              <a:rPr lang="en-US" sz="2800" dirty="0" err="1" smtClean="0"/>
              <a:t>môn</a:t>
            </a:r>
            <a:r>
              <a:rPr lang="en-US" sz="2800" dirty="0" smtClean="0"/>
              <a:t> </a:t>
            </a:r>
            <a:r>
              <a:rPr lang="en-US" sz="2800" dirty="0" err="1" smtClean="0"/>
              <a:t>học</a:t>
            </a:r>
            <a:r>
              <a:rPr lang="en-US" sz="2800" dirty="0" smtClean="0"/>
              <a:t>. </a:t>
            </a:r>
            <a:r>
              <a:rPr lang="en-US" sz="2800" dirty="0" err="1" smtClean="0"/>
              <a:t>Tuy</a:t>
            </a:r>
            <a:r>
              <a:rPr lang="en-US" sz="2800" dirty="0" smtClean="0"/>
              <a:t> </a:t>
            </a:r>
            <a:r>
              <a:rPr lang="en-US" sz="2800" dirty="0" err="1" smtClean="0"/>
              <a:t>nhiên</a:t>
            </a:r>
            <a:r>
              <a:rPr lang="en-US" sz="2800" dirty="0" smtClean="0"/>
              <a:t>, </a:t>
            </a:r>
            <a:r>
              <a:rPr lang="en-US" sz="2800" dirty="0" err="1" smtClean="0"/>
              <a:t>nhiệm</a:t>
            </a:r>
            <a:r>
              <a:rPr lang="en-US" sz="2800" dirty="0" smtClean="0"/>
              <a:t> </a:t>
            </a:r>
            <a:r>
              <a:rPr lang="en-US" sz="2800" dirty="0" err="1" smtClean="0"/>
              <a:t>vụ</a:t>
            </a:r>
            <a:r>
              <a:rPr lang="en-US" sz="2800" dirty="0" smtClean="0"/>
              <a:t> </a:t>
            </a:r>
            <a:r>
              <a:rPr lang="en-US" sz="2800" dirty="0" err="1" smtClean="0"/>
              <a:t>của</a:t>
            </a:r>
            <a:r>
              <a:rPr lang="en-US" sz="2800" dirty="0" smtClean="0"/>
              <a:t> HĐTNST </a:t>
            </a:r>
            <a:r>
              <a:rPr lang="en-US" sz="2800" dirty="0" err="1" smtClean="0"/>
              <a:t>giúp</a:t>
            </a:r>
            <a:r>
              <a:rPr lang="en-US" sz="2800" dirty="0" smtClean="0"/>
              <a:t> HS </a:t>
            </a:r>
            <a:r>
              <a:rPr lang="en-US" sz="2800" dirty="0" err="1" smtClean="0"/>
              <a:t>tổng</a:t>
            </a:r>
            <a:r>
              <a:rPr lang="en-US" sz="2800" dirty="0" smtClean="0"/>
              <a:t> </a:t>
            </a:r>
            <a:r>
              <a:rPr lang="en-US" sz="2800" dirty="0" err="1" smtClean="0"/>
              <a:t>hợp</a:t>
            </a:r>
            <a:r>
              <a:rPr lang="en-US" sz="2800" dirty="0" smtClean="0"/>
              <a:t> </a:t>
            </a:r>
            <a:r>
              <a:rPr lang="en-US" sz="2800" dirty="0" err="1" smtClean="0"/>
              <a:t>kiến</a:t>
            </a:r>
            <a:r>
              <a:rPr lang="en-US" sz="2800" dirty="0" smtClean="0"/>
              <a:t> </a:t>
            </a:r>
            <a:r>
              <a:rPr lang="en-US" sz="2800" dirty="0" err="1" smtClean="0"/>
              <a:t>thức</a:t>
            </a:r>
            <a:r>
              <a:rPr lang="en-US" sz="2800" dirty="0" smtClean="0"/>
              <a:t> </a:t>
            </a:r>
            <a:r>
              <a:rPr lang="en-US" sz="2800" dirty="0" err="1" smtClean="0"/>
              <a:t>học</a:t>
            </a:r>
            <a:r>
              <a:rPr lang="en-US" sz="2800" dirty="0" smtClean="0"/>
              <a:t> </a:t>
            </a:r>
            <a:r>
              <a:rPr lang="en-US" sz="2800" dirty="0" err="1" smtClean="0"/>
              <a:t>được</a:t>
            </a:r>
            <a:r>
              <a:rPr lang="en-US" sz="2800" dirty="0" smtClean="0"/>
              <a:t> </a:t>
            </a:r>
            <a:r>
              <a:rPr lang="en-US" sz="2800" dirty="0" err="1" smtClean="0"/>
              <a:t>vào</a:t>
            </a:r>
            <a:r>
              <a:rPr lang="en-US" sz="2800" dirty="0" smtClean="0"/>
              <a:t> </a:t>
            </a:r>
            <a:r>
              <a:rPr lang="en-US" sz="2800" dirty="0" err="1" smtClean="0"/>
              <a:t>thực</a:t>
            </a:r>
            <a:r>
              <a:rPr lang="en-US" sz="2800" dirty="0" smtClean="0"/>
              <a:t> </a:t>
            </a:r>
            <a:r>
              <a:rPr lang="en-US" sz="2800" dirty="0" err="1" smtClean="0"/>
              <a:t>tiễn</a:t>
            </a:r>
            <a:r>
              <a:rPr lang="en-US" sz="2800" dirty="0" smtClean="0"/>
              <a:t>.</a:t>
            </a:r>
            <a:endParaRPr lang="en-US" sz="2800" dirty="0"/>
          </a:p>
        </p:txBody>
      </p:sp>
      <p:sp>
        <p:nvSpPr>
          <p:cNvPr id="11" name="Rectangle 10"/>
          <p:cNvSpPr/>
          <p:nvPr/>
        </p:nvSpPr>
        <p:spPr>
          <a:xfrm>
            <a:off x="166255" y="5389017"/>
            <a:ext cx="8825345" cy="954107"/>
          </a:xfrm>
          <a:prstGeom prst="rect">
            <a:avLst/>
          </a:prstGeom>
          <a:solidFill>
            <a:schemeClr val="accent6">
              <a:lumMod val="20000"/>
              <a:lumOff val="80000"/>
            </a:schemeClr>
          </a:solidFill>
          <a:ln>
            <a:solidFill>
              <a:srgbClr val="FF0000"/>
            </a:solidFill>
          </a:ln>
        </p:spPr>
        <p:txBody>
          <a:bodyPr wrap="square">
            <a:spAutoFit/>
          </a:bodyPr>
          <a:lstStyle/>
          <a:p>
            <a:pPr lvl="0"/>
            <a:r>
              <a:rPr lang="ro-RO" sz="2800" dirty="0" smtClean="0"/>
              <a:t>Đánh giá kết quả hoạt động TNST chủ yếu tập trung vào các năng lực TLXH, các giá trị, niềm tin, tình cảm… </a:t>
            </a:r>
            <a:endParaRPr lang="ro-RO" sz="2800" dirty="0"/>
          </a:p>
        </p:txBody>
      </p:sp>
      <p:sp>
        <p:nvSpPr>
          <p:cNvPr id="12" name="Action Button: Forward or Next 11">
            <a:hlinkClick r:id="rId2" action="ppaction://hlinksldjump" highlightClick="1"/>
          </p:cNvPr>
          <p:cNvSpPr/>
          <p:nvPr/>
        </p:nvSpPr>
        <p:spPr>
          <a:xfrm flipH="1">
            <a:off x="8631381" y="6410585"/>
            <a:ext cx="512619" cy="44741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amond(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noGrp="1"/>
          </p:cNvGraphicFramePr>
          <p:nvPr>
            <p:ph idx="1"/>
            <p:extLst>
              <p:ext uri="{D42A27DB-BD31-4B8C-83A1-F6EECF244321}">
                <p14:modId xmlns:p14="http://schemas.microsoft.com/office/powerpoint/2010/main" val="506015617"/>
              </p:ext>
            </p:extLst>
          </p:nvPr>
        </p:nvGraphicFramePr>
        <p:xfrm>
          <a:off x="124695" y="0"/>
          <a:ext cx="8871245"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ction Button: Forward or Next 3">
            <a:hlinkClick r:id="" action="ppaction://hlinkshowjump?jump=nextslide" highlightClick="1"/>
          </p:cNvPr>
          <p:cNvSpPr/>
          <p:nvPr/>
        </p:nvSpPr>
        <p:spPr>
          <a:xfrm>
            <a:off x="8728364" y="6470073"/>
            <a:ext cx="415636" cy="387927"/>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4695" y="791707"/>
            <a:ext cx="8894618" cy="3697166"/>
          </a:xfrm>
          <a:prstGeom prst="rect">
            <a:avLst/>
          </a:prstGeom>
          <a:noFill/>
        </p:spPr>
        <p:txBody>
          <a:bodyPr wrap="square" rtlCol="0">
            <a:spAutoFit/>
          </a:bodyPr>
          <a:lstStyle/>
          <a:p>
            <a:pPr lvl="0">
              <a:lnSpc>
                <a:spcPct val="150000"/>
              </a:lnSpc>
            </a:pPr>
            <a:r>
              <a:rPr lang="ro-RO" sz="3200" b="1" dirty="0" smtClean="0">
                <a:latin typeface="Times New Roman" pitchFamily="18" charset="0"/>
                <a:cs typeface="Times New Roman" pitchFamily="18" charset="0"/>
              </a:rPr>
              <a:t>H</a:t>
            </a:r>
            <a:r>
              <a:rPr lang="en-US" sz="3200" b="1" dirty="0" smtClean="0">
                <a:latin typeface="Times New Roman" pitchFamily="18" charset="0"/>
                <a:cs typeface="Times New Roman" pitchFamily="18" charset="0"/>
              </a:rPr>
              <a:t>Đ TNST </a:t>
            </a:r>
            <a:r>
              <a:rPr lang="ro-RO" sz="3200" dirty="0" smtClean="0">
                <a:latin typeface="Times New Roman" pitchFamily="18" charset="0"/>
                <a:cs typeface="Times New Roman" pitchFamily="18" charset="0"/>
              </a:rPr>
              <a:t>là hoạt động </a:t>
            </a:r>
            <a:r>
              <a:rPr lang="ro-RO" sz="3200" b="1" dirty="0" smtClean="0">
                <a:solidFill>
                  <a:srgbClr val="FF0000"/>
                </a:solidFill>
                <a:latin typeface="Times New Roman" pitchFamily="18" charset="0"/>
                <a:cs typeface="Times New Roman" pitchFamily="18" charset="0"/>
              </a:rPr>
              <a:t>tự chọn bắt buộc </a:t>
            </a:r>
            <a:r>
              <a:rPr lang="ro-RO" sz="3200" dirty="0" smtClean="0">
                <a:latin typeface="Times New Roman" pitchFamily="18" charset="0"/>
                <a:cs typeface="Times New Roman" pitchFamily="18" charset="0"/>
              </a:rPr>
              <a:t>dành cho tất cả học sinh từ lớp 1 đến lớp 12, là hoạt động giúp học sinh vận dụng những tri thức, kiến thức, kĩ năng đã học từ nhà trường và những kinh nghiệm của bản thân vào thực tiễn cuộc sống. </a:t>
            </a:r>
          </a:p>
        </p:txBody>
      </p:sp>
      <p:pic>
        <p:nvPicPr>
          <p:cNvPr id="28675" name="Picture 3" descr="Kết quả hình ảnh cho lớp 1"/>
          <p:cNvPicPr>
            <a:picLocks noChangeAspect="1" noChangeArrowheads="1"/>
          </p:cNvPicPr>
          <p:nvPr/>
        </p:nvPicPr>
        <p:blipFill>
          <a:blip r:embed="rId2"/>
          <a:srcRect/>
          <a:stretch>
            <a:fillRect/>
          </a:stretch>
        </p:blipFill>
        <p:spPr bwMode="auto">
          <a:xfrm>
            <a:off x="0" y="5068887"/>
            <a:ext cx="2590800" cy="1771651"/>
          </a:xfrm>
          <a:prstGeom prst="rect">
            <a:avLst/>
          </a:prstGeom>
          <a:noFill/>
        </p:spPr>
      </p:pic>
      <p:pic>
        <p:nvPicPr>
          <p:cNvPr id="28677" name="Picture 5" descr="http://media.baogiaothong.vn/files/Baogiay/2015/04/08/56-0511.jpg"/>
          <p:cNvPicPr>
            <a:picLocks noChangeAspect="1" noChangeArrowheads="1"/>
          </p:cNvPicPr>
          <p:nvPr/>
        </p:nvPicPr>
        <p:blipFill>
          <a:blip r:embed="rId3"/>
          <a:srcRect/>
          <a:stretch>
            <a:fillRect/>
          </a:stretch>
        </p:blipFill>
        <p:spPr bwMode="auto">
          <a:xfrm>
            <a:off x="2826326" y="5068887"/>
            <a:ext cx="2749865" cy="1771650"/>
          </a:xfrm>
          <a:prstGeom prst="rect">
            <a:avLst/>
          </a:prstGeom>
          <a:noFill/>
        </p:spPr>
      </p:pic>
      <p:pic>
        <p:nvPicPr>
          <p:cNvPr id="28679" name="Picture 7" descr="http://kenhtuyensinh.vn/images/2013/03/cam_nang_tuyen_sinh_va_on_thi_lop_10_duoc_phat_hanh.jpg"/>
          <p:cNvPicPr>
            <a:picLocks noChangeAspect="1" noChangeArrowheads="1"/>
          </p:cNvPicPr>
          <p:nvPr/>
        </p:nvPicPr>
        <p:blipFill>
          <a:blip r:embed="rId4"/>
          <a:srcRect/>
          <a:stretch>
            <a:fillRect/>
          </a:stretch>
        </p:blipFill>
        <p:spPr bwMode="auto">
          <a:xfrm>
            <a:off x="6158082" y="5063511"/>
            <a:ext cx="2597991" cy="1777026"/>
          </a:xfrm>
          <a:prstGeom prst="rect">
            <a:avLst/>
          </a:prstGeom>
          <a:noFill/>
        </p:spPr>
      </p:pic>
      <p:sp>
        <p:nvSpPr>
          <p:cNvPr id="6" name="Action Button: Forward or Next 5">
            <a:hlinkClick r:id="" action="ppaction://hlinkshowjump?jump=nextslide" highlightClick="1"/>
          </p:cNvPr>
          <p:cNvSpPr/>
          <p:nvPr/>
        </p:nvSpPr>
        <p:spPr>
          <a:xfrm>
            <a:off x="8728364" y="6470073"/>
            <a:ext cx="415636" cy="387927"/>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noGrp="1"/>
          </p:cNvGraphicFramePr>
          <p:nvPr>
            <p:ph idx="1"/>
            <p:extLst>
              <p:ext uri="{D42A27DB-BD31-4B8C-83A1-F6EECF244321}">
                <p14:modId xmlns:p14="http://schemas.microsoft.com/office/powerpoint/2010/main" val="3792316619"/>
              </p:ext>
            </p:extLst>
          </p:nvPr>
        </p:nvGraphicFramePr>
        <p:xfrm>
          <a:off x="-1344692" y="0"/>
          <a:ext cx="11694016" cy="68579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ction Button: Forward or Next 2">
            <a:hlinkClick r:id="" action="ppaction://hlinkshowjump?jump=nextslide" highlightClick="1"/>
          </p:cNvPr>
          <p:cNvSpPr/>
          <p:nvPr/>
        </p:nvSpPr>
        <p:spPr>
          <a:xfrm>
            <a:off x="8728364" y="6470073"/>
            <a:ext cx="415636" cy="387927"/>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25" y="55420"/>
            <a:ext cx="8229600" cy="875289"/>
          </a:xfrm>
        </p:spPr>
        <p:txBody>
          <a:bodyPr>
            <a:noAutofit/>
          </a:bodyPr>
          <a:lstStyle/>
          <a:p>
            <a:r>
              <a:rPr lang="en-US" sz="3600" b="1" dirty="0" smtClean="0"/>
              <a:t>HĐ TNST </a:t>
            </a:r>
            <a:r>
              <a:rPr lang="en-US" sz="3600" b="1" dirty="0" err="1" smtClean="0"/>
              <a:t>chia</a:t>
            </a:r>
            <a:r>
              <a:rPr lang="en-US" sz="3600" b="1" dirty="0" smtClean="0"/>
              <a:t> </a:t>
            </a:r>
            <a:r>
              <a:rPr lang="en-US" sz="3600" b="1" dirty="0" err="1" smtClean="0"/>
              <a:t>làm</a:t>
            </a:r>
            <a:r>
              <a:rPr lang="en-US" sz="3600" b="1" dirty="0" smtClean="0"/>
              <a:t> 2 </a:t>
            </a:r>
            <a:r>
              <a:rPr lang="en-US" sz="3600" b="1" dirty="0" err="1" smtClean="0"/>
              <a:t>giai</a:t>
            </a:r>
            <a:r>
              <a:rPr lang="en-US" sz="3600" b="1" dirty="0" smtClean="0"/>
              <a:t> </a:t>
            </a:r>
            <a:r>
              <a:rPr lang="en-US" sz="3600" b="1" dirty="0" err="1" smtClean="0"/>
              <a:t>đoạn</a:t>
            </a:r>
            <a:endParaRPr lang="en-US" sz="3600" b="1" dirty="0"/>
          </a:p>
        </p:txBody>
      </p:sp>
      <p:sp>
        <p:nvSpPr>
          <p:cNvPr id="3" name="Content Placeholder 2"/>
          <p:cNvSpPr>
            <a:spLocks noGrp="1"/>
          </p:cNvSpPr>
          <p:nvPr>
            <p:ph idx="1"/>
          </p:nvPr>
        </p:nvSpPr>
        <p:spPr>
          <a:xfrm>
            <a:off x="166260" y="1168249"/>
            <a:ext cx="8880764" cy="3833240"/>
          </a:xfrm>
        </p:spPr>
        <p:txBody>
          <a:bodyPr>
            <a:noAutofit/>
          </a:bodyPr>
          <a:lstStyle/>
          <a:p>
            <a:pPr marL="0" lvl="0" indent="0">
              <a:buNone/>
            </a:pPr>
            <a:r>
              <a:rPr lang="vi-VN" sz="2800" b="1" dirty="0" smtClean="0"/>
              <a:t>Giai đoạn giáo dục cơ bản:</a:t>
            </a:r>
          </a:p>
          <a:p>
            <a:pPr lvl="0"/>
            <a:r>
              <a:rPr lang="en-US" sz="2800" dirty="0" smtClean="0"/>
              <a:t>H</a:t>
            </a:r>
            <a:r>
              <a:rPr lang="vi-VN" sz="2800" dirty="0" smtClean="0"/>
              <a:t>ình thành các phẩm chất nhân cách, những thói quen, kỹ năng sống... </a:t>
            </a:r>
            <a:endParaRPr lang="en-US" sz="2800" dirty="0" smtClean="0"/>
          </a:p>
          <a:p>
            <a:pPr lvl="0">
              <a:buNone/>
            </a:pPr>
            <a:endParaRPr lang="vi-VN" sz="2800" dirty="0" smtClean="0"/>
          </a:p>
          <a:p>
            <a:pPr lvl="0"/>
            <a:r>
              <a:rPr lang="en-US" sz="2800" dirty="0" smtClean="0"/>
              <a:t>H</a:t>
            </a:r>
            <a:r>
              <a:rPr lang="vi-VN" sz="2800" dirty="0" smtClean="0"/>
              <a:t>ọc sinh được bước vào cuộc sống xã hội, được tham gia các đề án, dự án, các hoạt động thiện nguyện, hoạt động lao động... cũng như tham gia các loại hình câu lạc bộ khác nhau...</a:t>
            </a:r>
          </a:p>
        </p:txBody>
      </p:sp>
      <p:sp>
        <p:nvSpPr>
          <p:cNvPr id="4" name="Action Button: Forward or Next 3">
            <a:hlinkClick r:id="" action="ppaction://hlinkshowjump?jump=nextslide" highlightClick="1"/>
          </p:cNvPr>
          <p:cNvSpPr/>
          <p:nvPr/>
        </p:nvSpPr>
        <p:spPr>
          <a:xfrm>
            <a:off x="8728364" y="6470073"/>
            <a:ext cx="415636" cy="387927"/>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70" name="AutoShape 2" descr="Kết quả hình ảnh cho trải nghiệm tiểu họ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172" name="Picture 4" descr="http://baotainguyenmoitruong.vn/dataimages/201505/original/images1124664_1__7_.jpg"/>
          <p:cNvPicPr>
            <a:picLocks noChangeAspect="1" noChangeArrowheads="1"/>
          </p:cNvPicPr>
          <p:nvPr/>
        </p:nvPicPr>
        <p:blipFill>
          <a:blip r:embed="rId2"/>
          <a:srcRect/>
          <a:stretch>
            <a:fillRect/>
          </a:stretch>
        </p:blipFill>
        <p:spPr bwMode="auto">
          <a:xfrm>
            <a:off x="0" y="5001488"/>
            <a:ext cx="2815771" cy="1856511"/>
          </a:xfrm>
          <a:prstGeom prst="rect">
            <a:avLst/>
          </a:prstGeom>
          <a:noFill/>
        </p:spPr>
      </p:pic>
      <p:pic>
        <p:nvPicPr>
          <p:cNvPr id="7174" name="Picture 6" descr="http://lequydon.elc.vn/home/uploads/news/2015_02/1_20.jpg"/>
          <p:cNvPicPr>
            <a:picLocks noChangeAspect="1" noChangeArrowheads="1"/>
          </p:cNvPicPr>
          <p:nvPr/>
        </p:nvPicPr>
        <p:blipFill>
          <a:blip r:embed="rId3"/>
          <a:srcRect/>
          <a:stretch>
            <a:fillRect/>
          </a:stretch>
        </p:blipFill>
        <p:spPr bwMode="auto">
          <a:xfrm>
            <a:off x="2815771" y="5001489"/>
            <a:ext cx="2789271" cy="1878538"/>
          </a:xfrm>
          <a:prstGeom prst="rect">
            <a:avLst/>
          </a:prstGeom>
          <a:noFill/>
        </p:spPr>
      </p:pic>
      <p:pic>
        <p:nvPicPr>
          <p:cNvPr id="7176" name="Picture 8" descr="http://thptthucnghiem.edu.vn/uploads/news/bv2.gif"/>
          <p:cNvPicPr>
            <a:picLocks noChangeAspect="1" noChangeArrowheads="1"/>
          </p:cNvPicPr>
          <p:nvPr/>
        </p:nvPicPr>
        <p:blipFill>
          <a:blip r:embed="rId4"/>
          <a:srcRect/>
          <a:stretch>
            <a:fillRect/>
          </a:stretch>
        </p:blipFill>
        <p:spPr bwMode="auto">
          <a:xfrm>
            <a:off x="5605042" y="5001489"/>
            <a:ext cx="3012483" cy="1856511"/>
          </a:xfrm>
          <a:prstGeom prst="rect">
            <a:avLst/>
          </a:prstGeom>
          <a:noFill/>
        </p:spPr>
      </p:pic>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55420" y="13855"/>
            <a:ext cx="8880764" cy="5274107"/>
          </a:xfrm>
        </p:spPr>
        <p:txBody>
          <a:bodyPr>
            <a:noAutofit/>
          </a:bodyPr>
          <a:lstStyle/>
          <a:p>
            <a:pPr marL="0" lvl="0" indent="0">
              <a:buNone/>
            </a:pPr>
            <a:r>
              <a:rPr lang="vi-VN" sz="2800" b="1" dirty="0" smtClean="0"/>
              <a:t>Giai đoạn giáo dục cơ bản:</a:t>
            </a:r>
          </a:p>
          <a:p>
            <a:pPr lvl="0"/>
            <a:r>
              <a:rPr lang="vi-VN" sz="2800" dirty="0" smtClean="0"/>
              <a:t>Bằng  HĐTNST của bản thân, mỗi học sinh vừa là người tham gia, vừa là người kiến thiết và tổ chức các hoạt động cho chính mình nên học sinh không những biết cách tích cực hóa bản thân, khám phá bản thân, điều chỉnh bản thân mà còn biết cách tổ chức hoạt động, tổ chức cuộc sống và biết làm việc có kế hoạch, có trách nhiệm.</a:t>
            </a:r>
            <a:endParaRPr lang="en-US" sz="2800" dirty="0" smtClean="0"/>
          </a:p>
          <a:p>
            <a:pPr lvl="0">
              <a:buNone/>
            </a:pPr>
            <a:endParaRPr lang="vi-VN" sz="2800" dirty="0" smtClean="0"/>
          </a:p>
          <a:p>
            <a:pPr lvl="0"/>
            <a:r>
              <a:rPr lang="vi-VN" sz="2800" dirty="0" smtClean="0"/>
              <a:t> Đặc biệt, ở giai đoạn này, mỗi học sinh cũng bắt đầu xác định được năng lực, sở trường, và chuẩn bị một số năng lực cơ bản cho người lao động tương lai và người công dân có trách nhiệm.</a:t>
            </a:r>
            <a:endParaRPr lang="en-US" sz="2800" dirty="0" smtClean="0"/>
          </a:p>
          <a:p>
            <a:endParaRPr lang="en-US" sz="2800" dirty="0"/>
          </a:p>
        </p:txBody>
      </p:sp>
      <p:sp>
        <p:nvSpPr>
          <p:cNvPr id="3" name="Action Button: Forward or Next 2">
            <a:hlinkClick r:id="" action="ppaction://hlinkshowjump?jump=nextslide" highlightClick="1"/>
          </p:cNvPr>
          <p:cNvSpPr/>
          <p:nvPr/>
        </p:nvSpPr>
        <p:spPr>
          <a:xfrm>
            <a:off x="8728364" y="6470073"/>
            <a:ext cx="415636" cy="387927"/>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ction Button: Back or Previous 2">
            <a:hlinkClick r:id="rId2" action="ppaction://hlinksldjump" highlightClick="1"/>
          </p:cNvPr>
          <p:cNvSpPr/>
          <p:nvPr/>
        </p:nvSpPr>
        <p:spPr>
          <a:xfrm>
            <a:off x="8700655" y="6470073"/>
            <a:ext cx="443345" cy="387927"/>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2701636" y="245242"/>
            <a:ext cx="6442364" cy="2308324"/>
          </a:xfrm>
          <a:prstGeom prst="rect">
            <a:avLst/>
          </a:prstGeom>
          <a:noFill/>
        </p:spPr>
        <p:txBody>
          <a:bodyPr wrap="square" rtlCol="0">
            <a:spAutoFit/>
          </a:bodyPr>
          <a:lstStyle/>
          <a:p>
            <a:pPr algn="ctr">
              <a:lnSpc>
                <a:spcPct val="150000"/>
              </a:lnSpc>
            </a:pPr>
            <a:r>
              <a:rPr lang="en-US" sz="3200" b="1" dirty="0" smtClean="0"/>
              <a:t>1. </a:t>
            </a:r>
            <a:r>
              <a:rPr lang="en-US" sz="3200" b="1" dirty="0" err="1" smtClean="0"/>
              <a:t>Khen</a:t>
            </a:r>
            <a:r>
              <a:rPr lang="en-US" sz="3200" b="1" dirty="0" smtClean="0"/>
              <a:t> </a:t>
            </a:r>
            <a:r>
              <a:rPr lang="en-US" sz="3200" b="1" dirty="0" err="1" smtClean="0"/>
              <a:t>sáng</a:t>
            </a:r>
            <a:r>
              <a:rPr lang="en-US" sz="3200" b="1" dirty="0" smtClean="0"/>
              <a:t> </a:t>
            </a:r>
            <a:r>
              <a:rPr lang="en-US" sz="3200" b="1" dirty="0" err="1" smtClean="0"/>
              <a:t>tạo</a:t>
            </a:r>
            <a:endParaRPr lang="en-US" sz="3200" b="1" dirty="0" smtClean="0"/>
          </a:p>
          <a:p>
            <a:pPr algn="ctr">
              <a:lnSpc>
                <a:spcPct val="150000"/>
              </a:lnSpc>
            </a:pPr>
            <a:r>
              <a:rPr lang="en-US" sz="3200" b="1" dirty="0" smtClean="0"/>
              <a:t>2. </a:t>
            </a:r>
            <a:r>
              <a:rPr lang="en-US" sz="3200" b="1" dirty="0" err="1" smtClean="0"/>
              <a:t>Giới</a:t>
            </a:r>
            <a:r>
              <a:rPr lang="en-US" sz="3200" b="1" dirty="0" smtClean="0"/>
              <a:t> </a:t>
            </a:r>
            <a:r>
              <a:rPr lang="en-US" sz="3200" b="1" dirty="0" err="1" smtClean="0"/>
              <a:t>thiệu</a:t>
            </a:r>
            <a:r>
              <a:rPr lang="en-US" sz="3200" b="1" dirty="0" smtClean="0"/>
              <a:t> </a:t>
            </a:r>
            <a:r>
              <a:rPr lang="en-US" sz="3200" b="1" dirty="0" err="1" smtClean="0"/>
              <a:t>về</a:t>
            </a:r>
            <a:r>
              <a:rPr lang="en-US" sz="3200" b="1" dirty="0" smtClean="0"/>
              <a:t> </a:t>
            </a:r>
            <a:r>
              <a:rPr lang="en-US" sz="3200" b="1" dirty="0" err="1" smtClean="0"/>
              <a:t>mỗi</a:t>
            </a:r>
            <a:r>
              <a:rPr lang="en-US" sz="3200" b="1" dirty="0" smtClean="0"/>
              <a:t> </a:t>
            </a:r>
            <a:r>
              <a:rPr lang="en-US" sz="3200" b="1" dirty="0" err="1" smtClean="0"/>
              <a:t>người</a:t>
            </a:r>
            <a:r>
              <a:rPr lang="en-US" sz="3200" b="1" dirty="0" smtClean="0"/>
              <a:t> </a:t>
            </a:r>
            <a:r>
              <a:rPr lang="en-US" sz="3200" b="1" dirty="0" err="1" smtClean="0"/>
              <a:t>sáng</a:t>
            </a:r>
            <a:r>
              <a:rPr lang="en-US" sz="3200" b="1" dirty="0" smtClean="0"/>
              <a:t> </a:t>
            </a:r>
            <a:r>
              <a:rPr lang="en-US" sz="3200" b="1" dirty="0" err="1" smtClean="0"/>
              <a:t>tạo</a:t>
            </a:r>
            <a:endParaRPr lang="en-US" sz="3200" b="1" dirty="0" smtClean="0"/>
          </a:p>
          <a:p>
            <a:pPr algn="ctr">
              <a:lnSpc>
                <a:spcPct val="150000"/>
              </a:lnSpc>
            </a:pPr>
            <a:r>
              <a:rPr lang="en-US" sz="3200" b="1" dirty="0" smtClean="0"/>
              <a:t>3. B</a:t>
            </a:r>
            <a:r>
              <a:rPr lang="en-US" sz="3200" b="1" dirty="0" err="1" smtClean="0"/>
              <a:t>ắt </a:t>
            </a:r>
            <a:r>
              <a:rPr lang="en-US" sz="3200" b="1" dirty="0" smtClean="0"/>
              <a:t>t</a:t>
            </a:r>
            <a:r>
              <a:rPr lang="en-US" sz="3200" b="1" dirty="0" err="1" smtClean="0"/>
              <a:t>ay </a:t>
            </a:r>
            <a:r>
              <a:rPr lang="en-US" sz="3200" b="1" dirty="0" smtClean="0"/>
              <a:t>t</a:t>
            </a:r>
            <a:r>
              <a:rPr lang="en-US" sz="3200" b="1" dirty="0" err="1" smtClean="0"/>
              <a:t>ạo </a:t>
            </a:r>
            <a:r>
              <a:rPr lang="en-US" sz="3200" b="1" dirty="0" smtClean="0"/>
              <a:t>k</a:t>
            </a:r>
            <a:r>
              <a:rPr lang="en-US" sz="3200" b="1" dirty="0" err="1" smtClean="0"/>
              <a:t>hông </a:t>
            </a:r>
            <a:r>
              <a:rPr lang="en-US" sz="3200" b="1" dirty="0" smtClean="0"/>
              <a:t>k</a:t>
            </a:r>
            <a:r>
              <a:rPr lang="en-US" sz="3200" b="1" dirty="0" err="1" smtClean="0"/>
              <a:t>hí </a:t>
            </a:r>
            <a:r>
              <a:rPr lang="en-US" sz="3200" b="1" dirty="0" smtClean="0"/>
              <a:t>t</a:t>
            </a:r>
            <a:r>
              <a:rPr lang="en-US" sz="3200" b="1" dirty="0" err="1" smtClean="0"/>
              <a:t>hân </a:t>
            </a:r>
            <a:r>
              <a:rPr lang="en-US" sz="3200" b="1" dirty="0" smtClean="0"/>
              <a:t>á</a:t>
            </a:r>
            <a:r>
              <a:rPr lang="en-US" sz="3200" b="1" dirty="0" err="1" smtClean="0"/>
              <a:t>i</a:t>
            </a:r>
          </a:p>
        </p:txBody>
      </p:sp>
      <p:pic>
        <p:nvPicPr>
          <p:cNvPr id="67586" name="Picture 2" descr="Kết quả hình ảnh cho bắt tay"/>
          <p:cNvPicPr>
            <a:picLocks noChangeAspect="1" noChangeArrowheads="1"/>
          </p:cNvPicPr>
          <p:nvPr/>
        </p:nvPicPr>
        <p:blipFill>
          <a:blip r:embed="rId3"/>
          <a:srcRect/>
          <a:stretch>
            <a:fillRect/>
          </a:stretch>
        </p:blipFill>
        <p:spPr bwMode="auto">
          <a:xfrm>
            <a:off x="238692" y="3225946"/>
            <a:ext cx="3571298" cy="2376538"/>
          </a:xfrm>
          <a:prstGeom prst="rect">
            <a:avLst/>
          </a:prstGeom>
          <a:ln>
            <a:noFill/>
          </a:ln>
          <a:effectLst>
            <a:softEdge rad="112500"/>
          </a:effectLst>
        </p:spPr>
      </p:pic>
      <p:pic>
        <p:nvPicPr>
          <p:cNvPr id="67588" name="Picture 4" descr="Kết quả hình ảnh cho bắt tay vòng tròn"/>
          <p:cNvPicPr>
            <a:picLocks noChangeAspect="1" noChangeArrowheads="1"/>
          </p:cNvPicPr>
          <p:nvPr/>
        </p:nvPicPr>
        <p:blipFill>
          <a:blip r:embed="rId4"/>
          <a:srcRect/>
          <a:stretch>
            <a:fillRect/>
          </a:stretch>
        </p:blipFill>
        <p:spPr bwMode="auto">
          <a:xfrm>
            <a:off x="4294909" y="3837709"/>
            <a:ext cx="4170217" cy="2765036"/>
          </a:xfrm>
          <a:prstGeom prst="rect">
            <a:avLst/>
          </a:prstGeom>
          <a:ln>
            <a:noFill/>
          </a:ln>
          <a:effectLst>
            <a:softEdge rad="112500"/>
          </a:effectLst>
        </p:spPr>
      </p:pic>
      <p:pic>
        <p:nvPicPr>
          <p:cNvPr id="67590" name="Picture 6" descr="Kết quả hình ảnh cho mc"/>
          <p:cNvPicPr>
            <a:picLocks noChangeAspect="1" noChangeArrowheads="1"/>
          </p:cNvPicPr>
          <p:nvPr/>
        </p:nvPicPr>
        <p:blipFill>
          <a:blip r:embed="rId5"/>
          <a:srcRect/>
          <a:stretch>
            <a:fillRect/>
          </a:stretch>
        </p:blipFill>
        <p:spPr bwMode="auto">
          <a:xfrm>
            <a:off x="-1" y="-37235"/>
            <a:ext cx="2794289" cy="2794289"/>
          </a:xfrm>
          <a:prstGeom prst="rect">
            <a:avLst/>
          </a:prstGeom>
          <a:ln>
            <a:noFill/>
          </a:ln>
          <a:effectLst>
            <a:softEdge rad="112500"/>
          </a:effectLst>
        </p:spPr>
      </p:pic>
    </p:spTree>
    <p:extLst>
      <p:ext uri="{BB962C8B-B14F-4D97-AF65-F5344CB8AC3E}">
        <p14:creationId xmlns:p14="http://schemas.microsoft.com/office/powerpoint/2010/main" val="23924911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8540" y="152364"/>
            <a:ext cx="8866909" cy="5093702"/>
          </a:xfrm>
          <a:prstGeom prst="rect">
            <a:avLst/>
          </a:prstGeom>
          <a:noFill/>
        </p:spPr>
        <p:txBody>
          <a:bodyPr wrap="square" rtlCol="0">
            <a:spAutoFit/>
          </a:bodyPr>
          <a:lstStyle/>
          <a:p>
            <a:pPr lvl="0"/>
            <a:r>
              <a:rPr lang="vi-VN" sz="2700" b="1" dirty="0" smtClean="0"/>
              <a:t>Giai đoạn giáo dục định hướng nghề nghiệp:</a:t>
            </a:r>
          </a:p>
          <a:p>
            <a:pPr lvl="0"/>
            <a:r>
              <a:rPr lang="vi-VN" sz="2700" dirty="0" smtClean="0"/>
              <a:t>Chương trình hoạt động trải ngiệm sáng tạo được tổ chức gắn với nghề nghiệp tương lai chặt chẽ hơn, hình thức câu lạc bộ nghề nghiệp phát triển mạnh hơn. </a:t>
            </a:r>
            <a:endParaRPr lang="en-US" sz="2700" dirty="0" smtClean="0"/>
          </a:p>
          <a:p>
            <a:pPr lvl="0">
              <a:buNone/>
            </a:pPr>
            <a:endParaRPr lang="vi-VN" sz="2700" dirty="0" smtClean="0"/>
          </a:p>
          <a:p>
            <a:pPr lvl="0"/>
            <a:r>
              <a:rPr lang="vi-VN" sz="2700" dirty="0" smtClean="0"/>
              <a:t>Học sinh sẽ được đánh giá về năng lực, hứng thú... và được tư vấn để lựa chọn và định hướng nghề nghiệp.</a:t>
            </a:r>
            <a:endParaRPr lang="en-US" sz="2700" dirty="0" smtClean="0"/>
          </a:p>
          <a:p>
            <a:pPr lvl="0">
              <a:buNone/>
            </a:pPr>
            <a:r>
              <a:rPr lang="vi-VN" sz="2700" dirty="0" smtClean="0"/>
              <a:t> </a:t>
            </a:r>
          </a:p>
          <a:p>
            <a:pPr lvl="0"/>
            <a:r>
              <a:rPr lang="vi-VN" sz="2700" dirty="0" smtClean="0"/>
              <a:t>Ở giai đoạn này, chương trình có tính phân hóa và tự chọn cao. Học sinh được trải nghiệm với các ngành nghề khác nhau dưới các hình thức khác nhau.</a:t>
            </a:r>
            <a:endParaRPr lang="en-US" sz="2700" dirty="0" smtClean="0"/>
          </a:p>
          <a:p>
            <a:endParaRPr lang="en-US" sz="2800" dirty="0" smtClean="0"/>
          </a:p>
        </p:txBody>
      </p:sp>
      <p:sp>
        <p:nvSpPr>
          <p:cNvPr id="5" name="Action Button: Forward or Next 4">
            <a:hlinkClick r:id="rId2" action="ppaction://hlinksldjump" highlightClick="1"/>
          </p:cNvPr>
          <p:cNvSpPr/>
          <p:nvPr/>
        </p:nvSpPr>
        <p:spPr>
          <a:xfrm flipH="1">
            <a:off x="8631381" y="6410585"/>
            <a:ext cx="512619" cy="44741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122" name="Picture 2" descr="http://petrotimes.vn/stores/news_dataimages/petrotimes/032012/03/07/thua-thay-thieu-tho20120820110629.jpg"/>
          <p:cNvPicPr>
            <a:picLocks noChangeAspect="1" noChangeArrowheads="1"/>
          </p:cNvPicPr>
          <p:nvPr/>
        </p:nvPicPr>
        <p:blipFill>
          <a:blip r:embed="rId3"/>
          <a:srcRect/>
          <a:stretch>
            <a:fillRect/>
          </a:stretch>
        </p:blipFill>
        <p:spPr bwMode="auto">
          <a:xfrm>
            <a:off x="0" y="4793141"/>
            <a:ext cx="2757055" cy="2064859"/>
          </a:xfrm>
          <a:prstGeom prst="rect">
            <a:avLst/>
          </a:prstGeom>
          <a:noFill/>
        </p:spPr>
      </p:pic>
      <p:pic>
        <p:nvPicPr>
          <p:cNvPr id="5124" name="Picture 4" descr="http://upload.tienphong.vn/Uploads/Images/vandung/2014_12_19/f/779/f7791ef8fc3c460723ae225dc09f7577.jpg?ThumbnailID=533337"/>
          <p:cNvPicPr>
            <a:picLocks noChangeAspect="1" noChangeArrowheads="1"/>
          </p:cNvPicPr>
          <p:nvPr/>
        </p:nvPicPr>
        <p:blipFill>
          <a:blip r:embed="rId4"/>
          <a:srcRect/>
          <a:stretch>
            <a:fillRect/>
          </a:stretch>
        </p:blipFill>
        <p:spPr bwMode="auto">
          <a:xfrm>
            <a:off x="5767820" y="4793141"/>
            <a:ext cx="2845378" cy="2064859"/>
          </a:xfrm>
          <a:prstGeom prst="rect">
            <a:avLst/>
          </a:prstGeom>
          <a:noFill/>
        </p:spPr>
      </p:pic>
      <p:pic>
        <p:nvPicPr>
          <p:cNvPr id="5126" name="Picture 6" descr="http://vantaytritue.vn/images/new/new_s613.jpg"/>
          <p:cNvPicPr>
            <a:picLocks noChangeAspect="1" noChangeArrowheads="1"/>
          </p:cNvPicPr>
          <p:nvPr/>
        </p:nvPicPr>
        <p:blipFill>
          <a:blip r:embed="rId5"/>
          <a:srcRect/>
          <a:stretch>
            <a:fillRect/>
          </a:stretch>
        </p:blipFill>
        <p:spPr bwMode="auto">
          <a:xfrm>
            <a:off x="2829900" y="4793141"/>
            <a:ext cx="2937920" cy="2064859"/>
          </a:xfrm>
          <a:prstGeom prst="rect">
            <a:avLst/>
          </a:prstGeom>
          <a:noFill/>
        </p:spPr>
      </p:pic>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10" y="37670"/>
            <a:ext cx="8603672" cy="584775"/>
          </a:xfrm>
          <a:prstGeom prst="rect">
            <a:avLst/>
          </a:prstGeom>
          <a:noFill/>
        </p:spPr>
        <p:txBody>
          <a:bodyPr wrap="square" rtlCol="0">
            <a:spAutoFit/>
          </a:bodyPr>
          <a:lstStyle/>
          <a:p>
            <a:r>
              <a:rPr lang="en-US" sz="3200" b="1" dirty="0" smtClean="0">
                <a:hlinkClick r:id="rId2" action="ppaction://hlinksldjump"/>
              </a:rPr>
              <a:t>#</a:t>
            </a:r>
            <a:r>
              <a:rPr lang="en-US" sz="3200" b="1" dirty="0" smtClean="0"/>
              <a:t> </a:t>
            </a:r>
            <a:r>
              <a:rPr lang="en-US" sz="3200" b="1" dirty="0" err="1" smtClean="0"/>
              <a:t>Vị</a:t>
            </a:r>
            <a:r>
              <a:rPr lang="en-US" sz="3200" b="1" dirty="0" smtClean="0"/>
              <a:t> </a:t>
            </a:r>
            <a:r>
              <a:rPr lang="en-US" sz="3200" b="1" dirty="0" err="1" smtClean="0"/>
              <a:t>trí</a:t>
            </a:r>
            <a:r>
              <a:rPr lang="en-US" sz="3200" b="1" dirty="0" smtClean="0"/>
              <a:t> HĐ TNST </a:t>
            </a:r>
            <a:r>
              <a:rPr lang="en-US" sz="3200" b="1" dirty="0" err="1" smtClean="0"/>
              <a:t>trong</a:t>
            </a:r>
            <a:r>
              <a:rPr lang="en-US" sz="3200" b="1" dirty="0" smtClean="0"/>
              <a:t> </a:t>
            </a:r>
            <a:r>
              <a:rPr lang="en-US" sz="3200" b="1" dirty="0" err="1" smtClean="0"/>
              <a:t>chương</a:t>
            </a:r>
            <a:r>
              <a:rPr lang="en-US" sz="3200" b="1" dirty="0" smtClean="0"/>
              <a:t> </a:t>
            </a:r>
            <a:r>
              <a:rPr lang="en-US" sz="3200" b="1" dirty="0" err="1" smtClean="0"/>
              <a:t>trình</a:t>
            </a:r>
            <a:r>
              <a:rPr lang="en-US" sz="3200" b="1" dirty="0" smtClean="0"/>
              <a:t> SGK </a:t>
            </a:r>
            <a:r>
              <a:rPr lang="en-US" sz="3200" b="1" dirty="0" err="1" smtClean="0"/>
              <a:t>mới</a:t>
            </a:r>
            <a:endParaRPr lang="en-US" sz="3200" b="1" dirty="0"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512325"/>
              </p:ext>
            </p:extLst>
          </p:nvPr>
        </p:nvGraphicFramePr>
        <p:xfrm>
          <a:off x="0" y="914418"/>
          <a:ext cx="91440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ction Button: Forward or Next 4">
            <a:hlinkClick r:id="" action="ppaction://hlinkshowjump?jump=nextslide" highlightClick="1"/>
          </p:cNvPr>
          <p:cNvSpPr/>
          <p:nvPr/>
        </p:nvSpPr>
        <p:spPr>
          <a:xfrm>
            <a:off x="8728364" y="6373091"/>
            <a:ext cx="415636" cy="484909"/>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098" name="Picture 2" descr="http://www.rangdongvn.com/Uploads/Images/hsnn/bieudo.jpg?width=800&amp;cache=always&amp;mode=crop&amp;iefix=true&amp;speed=2"/>
          <p:cNvPicPr>
            <a:picLocks noChangeAspect="1" noChangeArrowheads="1"/>
          </p:cNvPicPr>
          <p:nvPr/>
        </p:nvPicPr>
        <p:blipFill>
          <a:blip r:embed="rId8"/>
          <a:srcRect/>
          <a:stretch>
            <a:fillRect/>
          </a:stretch>
        </p:blipFill>
        <p:spPr bwMode="auto">
          <a:xfrm>
            <a:off x="0" y="6373090"/>
            <a:ext cx="8728363" cy="484909"/>
          </a:xfrm>
          <a:prstGeom prst="rect">
            <a:avLst/>
          </a:prstGeom>
          <a:noFill/>
        </p:spPr>
      </p:pic>
    </p:spTree>
    <p:extLst>
      <p:ext uri="{BB962C8B-B14F-4D97-AF65-F5344CB8AC3E}">
        <p14:creationId xmlns:p14="http://schemas.microsoft.com/office/powerpoint/2010/main" val="305089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7F991075-A97A-1241-A38C-D35BE247B17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941A16B8-5AE5-9B48-86C9-36B2C748B8A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C64A485D-CA9F-3E4E-AAE7-47115973EAE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765AA01E-9378-764B-8661-DA1B4F7E0081}"/>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6FFB7C5-5AF4-3C47-AA81-FB22C6A042D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D53EC3B4-658F-D341-9B54-3EE944963FD1}"/>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3DA1DC6A-D184-E54C-8EE6-C187EA9292A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dgm id="{B623D999-DA8C-6E46-8510-36E8B416D14C}"/>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dgm id="{62E0FCEB-3FE5-BF43-B1C0-0CA8E8F3738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1C4FA952-CB2B-D14C-9599-FF57366ADD1B}"/>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graphicEl>
                                              <a:dgm id="{B5F8D91D-7965-C447-98A6-22DFC4324A7E}"/>
                                            </p:graphic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graphicEl>
                                              <a:dgm id="{03C51501-C613-6E4F-AFBA-1FB44C7ABFC4}"/>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dgm id="{8B33C4FB-5A4C-284F-AFC2-48CF14C3F4CB}"/>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
                                            <p:graphicEl>
                                              <a:dgm id="{09A065CD-23A6-934B-8E47-DD89CFDD7530}"/>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graphicEl>
                                              <a:dgm id="{B3B975A0-4304-354E-A95D-3BF6BF14DAB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18689" y="1417638"/>
            <a:ext cx="5385881" cy="490003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Content Placeholder 3"/>
          <p:cNvGraphicFramePr>
            <a:graphicFrameLocks noGrp="1"/>
          </p:cNvGraphicFramePr>
          <p:nvPr>
            <p:ph idx="1"/>
            <p:extLst>
              <p:ext uri="{D42A27DB-BD31-4B8C-83A1-F6EECF244321}">
                <p14:modId xmlns:p14="http://schemas.microsoft.com/office/powerpoint/2010/main" val="2778524548"/>
              </p:ext>
            </p:extLst>
          </p:nvPr>
        </p:nvGraphicFramePr>
        <p:xfrm>
          <a:off x="4519" y="1362218"/>
          <a:ext cx="9418079" cy="49000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Callout 3"/>
          <p:cNvSpPr/>
          <p:nvPr/>
        </p:nvSpPr>
        <p:spPr>
          <a:xfrm>
            <a:off x="7730836" y="3363837"/>
            <a:ext cx="1072019" cy="756791"/>
          </a:xfrm>
          <a:prstGeom prst="wedgeEllipseCallout">
            <a:avLst>
              <a:gd name="adj1" fmla="val -108490"/>
              <a:gd name="adj2" fmla="val 7650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FF0000"/>
                </a:solidFill>
              </a:rPr>
              <a:t>PCNC</a:t>
            </a:r>
            <a:endParaRPr lang="en-US" sz="2800" dirty="0">
              <a:solidFill>
                <a:srgbClr val="FF0000"/>
              </a:solidFill>
            </a:endParaRPr>
          </a:p>
        </p:txBody>
      </p:sp>
      <p:sp>
        <p:nvSpPr>
          <p:cNvPr id="5" name="Title 1"/>
          <p:cNvSpPr>
            <a:spLocks noGrp="1"/>
          </p:cNvSpPr>
          <p:nvPr>
            <p:ph type="title"/>
          </p:nvPr>
        </p:nvSpPr>
        <p:spPr>
          <a:xfrm>
            <a:off x="55405" y="143108"/>
            <a:ext cx="9756968" cy="658478"/>
          </a:xfrm>
        </p:spPr>
        <p:txBody>
          <a:bodyPr>
            <a:normAutofit/>
          </a:bodyPr>
          <a:lstStyle/>
          <a:p>
            <a:r>
              <a:rPr lang="en-US" sz="2800" b="1" dirty="0" err="1" smtClean="0">
                <a:solidFill>
                  <a:srgbClr val="FF0000"/>
                </a:solidFill>
              </a:rPr>
              <a:t>Mô</a:t>
            </a:r>
            <a:r>
              <a:rPr lang="en-US" sz="2800" b="1" dirty="0" smtClean="0">
                <a:solidFill>
                  <a:srgbClr val="FF0000"/>
                </a:solidFill>
              </a:rPr>
              <a:t> </a:t>
            </a:r>
            <a:r>
              <a:rPr lang="en-US" sz="2800" b="1" dirty="0" err="1" smtClean="0">
                <a:solidFill>
                  <a:srgbClr val="FF0000"/>
                </a:solidFill>
              </a:rPr>
              <a:t>hình</a:t>
            </a:r>
            <a:r>
              <a:rPr lang="en-US" sz="2800" b="1" dirty="0" smtClean="0">
                <a:solidFill>
                  <a:srgbClr val="FF0000"/>
                </a:solidFill>
              </a:rPr>
              <a:t> </a:t>
            </a:r>
            <a:r>
              <a:rPr lang="en-US" sz="2800" b="1" dirty="0" err="1" smtClean="0">
                <a:solidFill>
                  <a:srgbClr val="FF0000"/>
                </a:solidFill>
              </a:rPr>
              <a:t>vai</a:t>
            </a:r>
            <a:r>
              <a:rPr lang="en-US" sz="2800" b="1" dirty="0" smtClean="0">
                <a:solidFill>
                  <a:srgbClr val="FF0000"/>
                </a:solidFill>
              </a:rPr>
              <a:t> </a:t>
            </a:r>
            <a:r>
              <a:rPr lang="en-US" sz="2800" b="1" dirty="0" err="1" smtClean="0">
                <a:solidFill>
                  <a:srgbClr val="FF0000"/>
                </a:solidFill>
              </a:rPr>
              <a:t>trò</a:t>
            </a:r>
            <a:r>
              <a:rPr lang="en-US" sz="2800" b="1" dirty="0" smtClean="0">
                <a:solidFill>
                  <a:srgbClr val="FF0000"/>
                </a:solidFill>
              </a:rPr>
              <a:t> HĐTNST </a:t>
            </a:r>
            <a:r>
              <a:rPr lang="en-US" sz="2800" b="1" dirty="0" err="1" smtClean="0">
                <a:solidFill>
                  <a:srgbClr val="FF0000"/>
                </a:solidFill>
              </a:rPr>
              <a:t>trong</a:t>
            </a:r>
            <a:r>
              <a:rPr lang="en-US" sz="2800" b="1" dirty="0" smtClean="0">
                <a:solidFill>
                  <a:srgbClr val="FF0000"/>
                </a:solidFill>
              </a:rPr>
              <a:t> </a:t>
            </a:r>
            <a:r>
              <a:rPr lang="en-US" sz="2800" b="1" dirty="0" err="1" smtClean="0">
                <a:solidFill>
                  <a:srgbClr val="FF0000"/>
                </a:solidFill>
              </a:rPr>
              <a:t>đáp</a:t>
            </a:r>
            <a:r>
              <a:rPr lang="en-US" sz="2800" b="1" dirty="0" smtClean="0">
                <a:solidFill>
                  <a:srgbClr val="FF0000"/>
                </a:solidFill>
              </a:rPr>
              <a:t> </a:t>
            </a:r>
            <a:r>
              <a:rPr lang="en-US" sz="2800" b="1" dirty="0" err="1" smtClean="0">
                <a:solidFill>
                  <a:srgbClr val="FF0000"/>
                </a:solidFill>
              </a:rPr>
              <a:t>ứng</a:t>
            </a:r>
            <a:r>
              <a:rPr lang="en-US" sz="2800" b="1" dirty="0" smtClean="0">
                <a:solidFill>
                  <a:srgbClr val="FF0000"/>
                </a:solidFill>
              </a:rPr>
              <a:t> </a:t>
            </a:r>
            <a:r>
              <a:rPr lang="en-US" sz="2800" b="1" dirty="0" err="1" smtClean="0">
                <a:solidFill>
                  <a:srgbClr val="FF0000"/>
                </a:solidFill>
              </a:rPr>
              <a:t>mục</a:t>
            </a:r>
            <a:r>
              <a:rPr lang="en-US" sz="2800" b="1" dirty="0" smtClean="0">
                <a:solidFill>
                  <a:srgbClr val="FF0000"/>
                </a:solidFill>
              </a:rPr>
              <a:t> </a:t>
            </a:r>
            <a:r>
              <a:rPr lang="en-US" sz="2800" b="1" dirty="0" err="1" smtClean="0">
                <a:solidFill>
                  <a:srgbClr val="FF0000"/>
                </a:solidFill>
              </a:rPr>
              <a:t>tiêu</a:t>
            </a:r>
            <a:r>
              <a:rPr lang="en-US" sz="2800" b="1" dirty="0" smtClean="0">
                <a:solidFill>
                  <a:srgbClr val="FF0000"/>
                </a:solidFill>
              </a:rPr>
              <a:t> GD </a:t>
            </a:r>
            <a:endParaRPr lang="en-US" sz="2800" b="1" dirty="0">
              <a:solidFill>
                <a:srgbClr val="FF0000"/>
              </a:solidFill>
            </a:endParaRPr>
          </a:p>
        </p:txBody>
      </p:sp>
      <p:sp>
        <p:nvSpPr>
          <p:cNvPr id="6" name="Action Button: Forward or Next 5">
            <a:hlinkClick r:id="" action="ppaction://hlinkshowjump?jump=nextslide" highlightClick="1"/>
          </p:cNvPr>
          <p:cNvSpPr/>
          <p:nvPr/>
        </p:nvSpPr>
        <p:spPr>
          <a:xfrm>
            <a:off x="8728364" y="6373091"/>
            <a:ext cx="415636" cy="484909"/>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Action Button: Back or Previous 2">
            <a:hlinkClick r:id="rId3" action="ppaction://hlinksldjump" highlightClick="1"/>
          </p:cNvPr>
          <p:cNvSpPr/>
          <p:nvPr/>
        </p:nvSpPr>
        <p:spPr>
          <a:xfrm>
            <a:off x="8769927" y="6386945"/>
            <a:ext cx="374073" cy="47105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7818" y="221673"/>
            <a:ext cx="8562109" cy="523220"/>
          </a:xfrm>
          <a:prstGeom prst="rect">
            <a:avLst/>
          </a:prstGeom>
          <a:noFill/>
        </p:spPr>
        <p:txBody>
          <a:bodyPr wrap="square" rtlCol="0">
            <a:spAutoFit/>
          </a:bodyPr>
          <a:lstStyle/>
          <a:p>
            <a:r>
              <a:rPr lang="en-US" sz="2800" b="1" dirty="0" smtClean="0"/>
              <a:t># </a:t>
            </a:r>
            <a:r>
              <a:rPr lang="en-US" sz="2800" b="1" dirty="0" err="1" smtClean="0"/>
              <a:t>Một</a:t>
            </a:r>
            <a:r>
              <a:rPr lang="en-US" sz="2800" b="1" dirty="0" smtClean="0"/>
              <a:t> </a:t>
            </a:r>
            <a:r>
              <a:rPr lang="en-US" sz="2800" b="1" dirty="0" err="1" smtClean="0"/>
              <a:t>số</a:t>
            </a:r>
            <a:r>
              <a:rPr lang="en-US" sz="2800" b="1" dirty="0" smtClean="0"/>
              <a:t> </a:t>
            </a:r>
            <a:r>
              <a:rPr lang="en-US" sz="2800" b="1" dirty="0" err="1" smtClean="0"/>
              <a:t>vấn</a:t>
            </a:r>
            <a:r>
              <a:rPr lang="en-US" sz="2800" b="1" dirty="0" smtClean="0"/>
              <a:t> </a:t>
            </a:r>
            <a:r>
              <a:rPr lang="en-US" sz="2800" b="1" dirty="0" err="1" smtClean="0"/>
              <a:t>đề</a:t>
            </a:r>
            <a:r>
              <a:rPr lang="en-US" sz="2800" b="1" dirty="0" smtClean="0"/>
              <a:t> </a:t>
            </a:r>
            <a:r>
              <a:rPr lang="en-US" sz="2800" b="1" dirty="0" err="1" smtClean="0"/>
              <a:t>cơ</a:t>
            </a:r>
            <a:r>
              <a:rPr lang="en-US" sz="2800" b="1" dirty="0" smtClean="0"/>
              <a:t> </a:t>
            </a:r>
            <a:r>
              <a:rPr lang="en-US" sz="2800" b="1" dirty="0" err="1" smtClean="0"/>
              <a:t>bản</a:t>
            </a:r>
            <a:r>
              <a:rPr lang="en-US" sz="2800" b="1" dirty="0" smtClean="0"/>
              <a:t> </a:t>
            </a:r>
            <a:r>
              <a:rPr lang="en-US" sz="2800" b="1" dirty="0" err="1" smtClean="0"/>
              <a:t>về</a:t>
            </a:r>
            <a:r>
              <a:rPr lang="en-US" sz="2800" b="1" dirty="0" smtClean="0"/>
              <a:t> </a:t>
            </a:r>
            <a:r>
              <a:rPr lang="en-US" sz="2800" b="1" dirty="0" err="1" smtClean="0"/>
              <a:t>sáng</a:t>
            </a:r>
            <a:r>
              <a:rPr lang="en-US" sz="2800" b="1" dirty="0" smtClean="0"/>
              <a:t> </a:t>
            </a:r>
            <a:r>
              <a:rPr lang="en-US" sz="2800" b="1" dirty="0" err="1" smtClean="0"/>
              <a:t>tạo</a:t>
            </a:r>
            <a:endParaRPr lang="en-US" sz="2800" b="1" dirty="0" smtClean="0"/>
          </a:p>
        </p:txBody>
      </p:sp>
      <p:sp>
        <p:nvSpPr>
          <p:cNvPr id="3" name="Text Box 4"/>
          <p:cNvSpPr txBox="1">
            <a:spLocks noChangeArrowheads="1"/>
          </p:cNvSpPr>
          <p:nvPr/>
        </p:nvSpPr>
        <p:spPr bwMode="auto">
          <a:xfrm>
            <a:off x="124687" y="845125"/>
            <a:ext cx="8756074" cy="3000821"/>
          </a:xfrm>
          <a:prstGeom prst="rect">
            <a:avLst/>
          </a:prstGeom>
          <a:noFill/>
          <a:ln w="9525">
            <a:noFill/>
            <a:miter lim="800000"/>
            <a:headEnd/>
            <a:tailEnd/>
          </a:ln>
        </p:spPr>
        <p:txBody>
          <a:bodyPr wrap="square">
            <a:spAutoFit/>
          </a:bodyPr>
          <a:lstStyle/>
          <a:p>
            <a:pPr algn="just">
              <a:lnSpc>
                <a:spcPct val="135000"/>
              </a:lnSpc>
              <a:spcBef>
                <a:spcPct val="50000"/>
              </a:spcBef>
            </a:pPr>
            <a:r>
              <a:rPr lang="en-US" sz="2800" b="0" dirty="0"/>
              <a:t>	</a:t>
            </a:r>
            <a:r>
              <a:rPr lang="en-US" sz="2800" b="0" dirty="0" smtClean="0"/>
              <a:t>S</a:t>
            </a:r>
            <a:r>
              <a:rPr lang="vi-VN" sz="2800" b="0" dirty="0" smtClean="0"/>
              <a:t>áng </a:t>
            </a:r>
            <a:r>
              <a:rPr lang="vi-VN" sz="2800" b="0" dirty="0"/>
              <a:t>tạo là một tổ hợp các năng lực cho phép con người tạo ra cái mới (sản phẩm, hành động hay những giải pháp mới) độc đáo, thích hợp, có ý nghĩa đối với sự phát triển của cá nhân (sáng tạo trên bình diện cá nhân</a:t>
            </a:r>
            <a:r>
              <a:rPr lang="vi-VN" sz="2800" b="0" dirty="0" smtClean="0"/>
              <a:t>)</a:t>
            </a:r>
            <a:r>
              <a:rPr lang="en-US" sz="2800" b="0" dirty="0" smtClean="0"/>
              <a:t> </a:t>
            </a:r>
            <a:r>
              <a:rPr lang="en-US" sz="2800" b="0" dirty="0" err="1" smtClean="0"/>
              <a:t>và</a:t>
            </a:r>
            <a:r>
              <a:rPr lang="en-US" sz="2800" b="0" dirty="0" smtClean="0"/>
              <a:t> </a:t>
            </a:r>
            <a:r>
              <a:rPr lang="en-US" sz="2800" b="0" dirty="0" err="1" smtClean="0"/>
              <a:t>có</a:t>
            </a:r>
            <a:r>
              <a:rPr lang="en-US" sz="2800" b="0" dirty="0" smtClean="0"/>
              <a:t> ý </a:t>
            </a:r>
            <a:r>
              <a:rPr lang="en-US" sz="2800" b="0" dirty="0" err="1" smtClean="0"/>
              <a:t>nghĩa</a:t>
            </a:r>
            <a:r>
              <a:rPr lang="en-US" sz="2800" b="0" dirty="0" smtClean="0"/>
              <a:t> </a:t>
            </a:r>
            <a:r>
              <a:rPr lang="en-US" sz="2800" b="0" dirty="0" err="1" smtClean="0"/>
              <a:t>xã</a:t>
            </a:r>
            <a:r>
              <a:rPr lang="en-US" sz="2800" b="0" dirty="0" smtClean="0"/>
              <a:t> </a:t>
            </a:r>
            <a:r>
              <a:rPr lang="en-US" sz="2800" b="0" dirty="0" err="1" smtClean="0"/>
              <a:t>hội</a:t>
            </a:r>
            <a:r>
              <a:rPr lang="en-US" sz="2800" b="0" dirty="0" smtClean="0"/>
              <a:t> ( </a:t>
            </a:r>
            <a:r>
              <a:rPr lang="en-US" sz="2800" b="0" dirty="0" err="1" smtClean="0"/>
              <a:t>trên</a:t>
            </a:r>
            <a:r>
              <a:rPr lang="en-US" sz="2800" b="0" dirty="0" smtClean="0"/>
              <a:t> </a:t>
            </a:r>
            <a:r>
              <a:rPr lang="en-US" sz="2800" b="0" dirty="0" err="1" smtClean="0"/>
              <a:t>bình</a:t>
            </a:r>
            <a:r>
              <a:rPr lang="en-US" sz="2800" b="0" dirty="0" smtClean="0"/>
              <a:t> </a:t>
            </a:r>
            <a:r>
              <a:rPr lang="en-US" sz="2800" b="0" dirty="0" err="1" smtClean="0"/>
              <a:t>diện</a:t>
            </a:r>
            <a:r>
              <a:rPr lang="en-US" sz="2800" b="0" dirty="0" smtClean="0"/>
              <a:t> </a:t>
            </a:r>
            <a:r>
              <a:rPr lang="en-US" sz="2800" b="0" dirty="0" err="1" smtClean="0"/>
              <a:t>xã</a:t>
            </a:r>
            <a:r>
              <a:rPr lang="en-US" sz="2800" b="0" dirty="0" smtClean="0"/>
              <a:t> </a:t>
            </a:r>
            <a:r>
              <a:rPr lang="en-US" sz="2800" b="0" dirty="0" err="1" smtClean="0"/>
              <a:t>hội</a:t>
            </a:r>
            <a:r>
              <a:rPr lang="en-US" sz="2800" b="0" dirty="0" smtClean="0"/>
              <a:t>)</a:t>
            </a:r>
            <a:endParaRPr lang="en-US" sz="2800" b="0" dirty="0"/>
          </a:p>
        </p:txBody>
      </p:sp>
      <p:graphicFrame>
        <p:nvGraphicFramePr>
          <p:cNvPr id="1026" name="Object 16"/>
          <p:cNvGraphicFramePr>
            <a:graphicFrameLocks noChangeAspect="1"/>
          </p:cNvGraphicFramePr>
          <p:nvPr/>
        </p:nvGraphicFramePr>
        <p:xfrm>
          <a:off x="6331527" y="4384963"/>
          <a:ext cx="2438400" cy="1849579"/>
        </p:xfrm>
        <a:graphic>
          <a:graphicData uri="http://schemas.openxmlformats.org/presentationml/2006/ole">
            <mc:AlternateContent xmlns:mc="http://schemas.openxmlformats.org/markup-compatibility/2006">
              <mc:Choice xmlns:v="urn:schemas-microsoft-com:vml" Requires="v">
                <p:oleObj spid="_x0000_s1027" name="Photo Editor Photo" r:id="rId3" imgW="7582958" imgH="5571429" progId="">
                  <p:embed/>
                </p:oleObj>
              </mc:Choice>
              <mc:Fallback>
                <p:oleObj name="Photo Editor Photo" r:id="rId3" imgW="7582958" imgH="5571429" progId="">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1527" y="4384963"/>
                        <a:ext cx="2438400" cy="1849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8" name="Picture 4" descr="Kết quả hình ảnh cho sáng tạo"/>
          <p:cNvPicPr>
            <a:picLocks noChangeAspect="1" noChangeArrowheads="1"/>
          </p:cNvPicPr>
          <p:nvPr/>
        </p:nvPicPr>
        <p:blipFill>
          <a:blip r:embed="rId5"/>
          <a:srcRect/>
          <a:stretch>
            <a:fillRect/>
          </a:stretch>
        </p:blipFill>
        <p:spPr bwMode="auto">
          <a:xfrm>
            <a:off x="3474027" y="4248294"/>
            <a:ext cx="2667000" cy="2041669"/>
          </a:xfrm>
          <a:prstGeom prst="rect">
            <a:avLst/>
          </a:prstGeom>
          <a:noFill/>
        </p:spPr>
      </p:pic>
      <p:pic>
        <p:nvPicPr>
          <p:cNvPr id="1030" name="Picture 6" descr="Kết quả hình ảnh cho sáng tạo"/>
          <p:cNvPicPr>
            <a:picLocks noChangeAspect="1" noChangeArrowheads="1"/>
          </p:cNvPicPr>
          <p:nvPr/>
        </p:nvPicPr>
        <p:blipFill>
          <a:blip r:embed="rId6"/>
          <a:srcRect/>
          <a:stretch>
            <a:fillRect/>
          </a:stretch>
        </p:blipFill>
        <p:spPr bwMode="auto">
          <a:xfrm>
            <a:off x="207818" y="4192875"/>
            <a:ext cx="3068080" cy="2041669"/>
          </a:xfrm>
          <a:prstGeom prst="rect">
            <a:avLst/>
          </a:prstGeom>
          <a:noFill/>
        </p:spPr>
      </p:pic>
      <p:sp>
        <p:nvSpPr>
          <p:cNvPr id="7" name="Action Button: Forward or Next 6">
            <a:hlinkClick r:id="" action="ppaction://hlinkshowjump?jump=nextslide" highlightClick="1"/>
          </p:cNvPr>
          <p:cNvSpPr/>
          <p:nvPr/>
        </p:nvSpPr>
        <p:spPr>
          <a:xfrm>
            <a:off x="8769927" y="6483927"/>
            <a:ext cx="374073" cy="374073"/>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descr="Parchment"/>
          <p:cNvSpPr txBox="1">
            <a:spLocks noChangeArrowheads="1"/>
          </p:cNvSpPr>
          <p:nvPr/>
        </p:nvSpPr>
        <p:spPr bwMode="auto">
          <a:xfrm>
            <a:off x="0" y="0"/>
            <a:ext cx="9144000" cy="519113"/>
          </a:xfrm>
          <a:prstGeom prst="rect">
            <a:avLst/>
          </a:prstGeom>
          <a:blipFill dpi="0" rotWithShape="1">
            <a:blip r:embed="rId2"/>
            <a:srcRect/>
            <a:tile tx="0" ty="0" sx="100000" sy="100000" flip="none" algn="tl"/>
          </a:blipFill>
          <a:ln w="9525">
            <a:noFill/>
            <a:miter lim="800000"/>
            <a:headEnd/>
            <a:tailEnd/>
          </a:ln>
        </p:spPr>
        <p:txBody>
          <a:bodyPr>
            <a:spAutoFit/>
          </a:bodyPr>
          <a:lstStyle/>
          <a:p>
            <a:pPr algn="ctr">
              <a:spcBef>
                <a:spcPct val="50000"/>
              </a:spcBef>
            </a:pPr>
            <a:r>
              <a:rPr lang="en-US" sz="2800" dirty="0" err="1" smtClean="0"/>
              <a:t>Các</a:t>
            </a:r>
            <a:r>
              <a:rPr lang="en-US" sz="2800" dirty="0" smtClean="0"/>
              <a:t> </a:t>
            </a:r>
            <a:r>
              <a:rPr lang="en-US" sz="2800" dirty="0" err="1"/>
              <a:t>mức</a:t>
            </a:r>
            <a:r>
              <a:rPr lang="en-US" sz="2800" dirty="0"/>
              <a:t> </a:t>
            </a:r>
            <a:r>
              <a:rPr lang="en-US" sz="2800" dirty="0" err="1"/>
              <a:t>độ</a:t>
            </a:r>
            <a:r>
              <a:rPr lang="en-US" sz="2800" dirty="0"/>
              <a:t> </a:t>
            </a:r>
            <a:r>
              <a:rPr lang="en-US" sz="2800" dirty="0" err="1"/>
              <a:t>của</a:t>
            </a:r>
            <a:r>
              <a:rPr lang="en-US" sz="2800" dirty="0"/>
              <a:t> </a:t>
            </a:r>
            <a:r>
              <a:rPr lang="en-US" sz="2800" dirty="0" err="1"/>
              <a:t>trí</a:t>
            </a:r>
            <a:r>
              <a:rPr lang="en-US" sz="2800" dirty="0"/>
              <a:t> </a:t>
            </a:r>
            <a:r>
              <a:rPr lang="en-US" sz="2800" dirty="0" err="1"/>
              <a:t>sáng</a:t>
            </a:r>
            <a:r>
              <a:rPr lang="en-US" sz="2800" dirty="0"/>
              <a:t> </a:t>
            </a:r>
            <a:r>
              <a:rPr lang="en-US" sz="2800" dirty="0" err="1"/>
              <a:t>tạo</a:t>
            </a:r>
            <a:endParaRPr lang="en-US" sz="2800" dirty="0"/>
          </a:p>
        </p:txBody>
      </p:sp>
      <p:sp>
        <p:nvSpPr>
          <p:cNvPr id="3" name="Text Box 5"/>
          <p:cNvSpPr txBox="1">
            <a:spLocks noChangeArrowheads="1"/>
          </p:cNvSpPr>
          <p:nvPr/>
        </p:nvSpPr>
        <p:spPr bwMode="auto">
          <a:xfrm>
            <a:off x="2438396" y="4041775"/>
            <a:ext cx="6352309" cy="2677656"/>
          </a:xfrm>
          <a:prstGeom prst="rect">
            <a:avLst/>
          </a:prstGeom>
          <a:noFill/>
          <a:ln w="9525">
            <a:noFill/>
            <a:miter lim="800000"/>
            <a:headEnd/>
            <a:tailEnd/>
          </a:ln>
        </p:spPr>
        <p:txBody>
          <a:bodyPr wrap="square">
            <a:spAutoFit/>
          </a:bodyPr>
          <a:lstStyle/>
          <a:p>
            <a:pPr algn="just">
              <a:spcBef>
                <a:spcPct val="50000"/>
              </a:spcBef>
            </a:pPr>
            <a:r>
              <a:rPr lang="pt-BR" sz="2800" dirty="0"/>
              <a:t>MĐ 2: Sáng tạo sáng chế</a:t>
            </a:r>
            <a:r>
              <a:rPr lang="pt-BR" sz="2800" b="0" dirty="0"/>
              <a:t> </a:t>
            </a:r>
            <a:r>
              <a:rPr lang="pt-BR" sz="2400" b="0" dirty="0"/>
              <a:t>(productive creativity):</a:t>
            </a:r>
            <a:r>
              <a:rPr lang="pt-BR" sz="2800" b="0" dirty="0"/>
              <a:t> Đòi hỏi các kĩ năng nhất định (xử lý thông tin, kĩ thuật vv...) thể hiện rõ ràng, chính xác ý kiến, ý đồ của cá nhân. Tính tự do nhường bước cho các quy tắc trong khi thể hiện cái tôi</a:t>
            </a:r>
            <a:endParaRPr lang="en-US" sz="2800" b="0" dirty="0"/>
          </a:p>
        </p:txBody>
      </p:sp>
      <p:grpSp>
        <p:nvGrpSpPr>
          <p:cNvPr id="4" name="Group 9"/>
          <p:cNvGrpSpPr>
            <a:grpSpLocks/>
          </p:cNvGrpSpPr>
          <p:nvPr/>
        </p:nvGrpSpPr>
        <p:grpSpPr bwMode="auto">
          <a:xfrm>
            <a:off x="0" y="1295400"/>
            <a:ext cx="8763000" cy="2678113"/>
            <a:chOff x="0" y="816"/>
            <a:chExt cx="5520" cy="1687"/>
          </a:xfrm>
        </p:grpSpPr>
        <p:sp>
          <p:nvSpPr>
            <p:cNvPr id="5" name="Text Box 4"/>
            <p:cNvSpPr txBox="1">
              <a:spLocks noChangeArrowheads="1"/>
            </p:cNvSpPr>
            <p:nvPr/>
          </p:nvSpPr>
          <p:spPr bwMode="auto">
            <a:xfrm>
              <a:off x="0" y="816"/>
              <a:ext cx="3840" cy="1687"/>
            </a:xfrm>
            <a:prstGeom prst="rect">
              <a:avLst/>
            </a:prstGeom>
            <a:noFill/>
            <a:ln w="9525">
              <a:noFill/>
              <a:miter lim="800000"/>
              <a:headEnd/>
              <a:tailEnd/>
            </a:ln>
          </p:spPr>
          <p:txBody>
            <a:bodyPr>
              <a:spAutoFit/>
            </a:bodyPr>
            <a:lstStyle/>
            <a:p>
              <a:pPr algn="just">
                <a:spcBef>
                  <a:spcPct val="50000"/>
                </a:spcBef>
              </a:pPr>
              <a:r>
                <a:rPr lang="pt-BR" sz="2800" dirty="0"/>
                <a:t>MĐ1: Sáng tạo biểu hiện</a:t>
              </a:r>
              <a:r>
                <a:rPr lang="pt-BR" sz="2800" b="0" i="1" dirty="0"/>
                <a:t> </a:t>
              </a:r>
              <a:r>
                <a:rPr lang="pt-BR" sz="2400" b="0" i="1" dirty="0"/>
                <a:t>(expressive creativity):</a:t>
              </a:r>
              <a:r>
                <a:rPr lang="pt-BR" sz="2800" b="0" i="1" dirty="0"/>
                <a:t> D</a:t>
              </a:r>
              <a:r>
                <a:rPr lang="pt-BR" sz="2800" b="0" dirty="0"/>
                <a:t>ạng cơ bản nhất của sáng tạo, không đòi hỏi tính độc đáo hay kĩ năng quan trọng nào, VD: như trẻ vẽ, nặn, hát .vv ,....đặc trưng là tính bột phát, hứng khởi và sự tự do khoáng đạt</a:t>
              </a:r>
              <a:r>
                <a:rPr lang="en-US" sz="2800" b="0" dirty="0"/>
                <a:t> </a:t>
              </a:r>
            </a:p>
          </p:txBody>
        </p:sp>
        <p:pic>
          <p:nvPicPr>
            <p:cNvPr id="6" name="Picture 8"/>
            <p:cNvPicPr>
              <a:picLocks noChangeAspect="1" noChangeArrowheads="1"/>
            </p:cNvPicPr>
            <p:nvPr/>
          </p:nvPicPr>
          <p:blipFill>
            <a:blip r:embed="rId3"/>
            <a:srcRect/>
            <a:stretch>
              <a:fillRect/>
            </a:stretch>
          </p:blipFill>
          <p:spPr bwMode="auto">
            <a:xfrm>
              <a:off x="3936" y="816"/>
              <a:ext cx="1584" cy="1248"/>
            </a:xfrm>
            <a:prstGeom prst="rect">
              <a:avLst/>
            </a:prstGeom>
            <a:noFill/>
            <a:ln w="9525">
              <a:noFill/>
              <a:miter lim="800000"/>
              <a:headEnd/>
              <a:tailEnd/>
            </a:ln>
          </p:spPr>
        </p:pic>
      </p:grpSp>
      <p:sp>
        <p:nvSpPr>
          <p:cNvPr id="8" name="Action Button: Forward or Next 7">
            <a:hlinkClick r:id="" action="ppaction://hlinkshowjump?jump=nextslide" highlightClick="1"/>
          </p:cNvPr>
          <p:cNvSpPr/>
          <p:nvPr/>
        </p:nvSpPr>
        <p:spPr>
          <a:xfrm>
            <a:off x="8575965" y="6483927"/>
            <a:ext cx="568036" cy="374073"/>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189018" y="2934831"/>
            <a:ext cx="6802582" cy="1815882"/>
          </a:xfrm>
          <a:prstGeom prst="rect">
            <a:avLst/>
          </a:prstGeom>
          <a:noFill/>
          <a:ln w="9525">
            <a:noFill/>
            <a:miter lim="800000"/>
            <a:headEnd/>
            <a:tailEnd/>
          </a:ln>
        </p:spPr>
        <p:txBody>
          <a:bodyPr wrap="square">
            <a:spAutoFit/>
          </a:bodyPr>
          <a:lstStyle/>
          <a:p>
            <a:pPr algn="just">
              <a:spcBef>
                <a:spcPct val="50000"/>
              </a:spcBef>
            </a:pPr>
            <a:r>
              <a:rPr lang="pt-BR" sz="2800" dirty="0"/>
              <a:t>MĐ 4: Đổi mới</a:t>
            </a:r>
            <a:r>
              <a:rPr lang="pt-BR" sz="2800" b="0" dirty="0"/>
              <a:t> </a:t>
            </a:r>
            <a:r>
              <a:rPr lang="pt-BR" sz="2400" b="0" dirty="0"/>
              <a:t>(cải biến, cải cách):</a:t>
            </a:r>
            <a:r>
              <a:rPr lang="pt-BR" sz="2800" b="0" i="1" dirty="0"/>
              <a:t> T</a:t>
            </a:r>
            <a:r>
              <a:rPr lang="pt-BR" sz="2800" b="0" dirty="0"/>
              <a:t>hể hiện sự am hiểu sâu sắc các kiến thức khoa học hoặc nghệ thuật và từ đó nảy sinh các ý tưởng cải tạo, cải cách có ý nghĩa văn hóa xã hội.</a:t>
            </a:r>
            <a:endParaRPr lang="en-US" sz="2800" b="0" dirty="0"/>
          </a:p>
        </p:txBody>
      </p:sp>
      <p:sp>
        <p:nvSpPr>
          <p:cNvPr id="3" name="Text Box 3"/>
          <p:cNvSpPr txBox="1">
            <a:spLocks noChangeArrowheads="1"/>
          </p:cNvSpPr>
          <p:nvPr/>
        </p:nvSpPr>
        <p:spPr bwMode="auto">
          <a:xfrm>
            <a:off x="193965" y="5112790"/>
            <a:ext cx="7370618" cy="1384995"/>
          </a:xfrm>
          <a:prstGeom prst="rect">
            <a:avLst/>
          </a:prstGeom>
          <a:noFill/>
          <a:ln w="9525">
            <a:noFill/>
            <a:miter lim="800000"/>
            <a:headEnd/>
            <a:tailEnd/>
          </a:ln>
        </p:spPr>
        <p:txBody>
          <a:bodyPr wrap="square">
            <a:spAutoFit/>
          </a:bodyPr>
          <a:lstStyle/>
          <a:p>
            <a:pPr algn="just">
              <a:spcBef>
                <a:spcPct val="50000"/>
              </a:spcBef>
            </a:pPr>
            <a:r>
              <a:rPr lang="pt-BR" sz="2800" dirty="0"/>
              <a:t>MĐ 5: Phát kiến</a:t>
            </a:r>
            <a:r>
              <a:rPr lang="pt-BR" sz="2800" b="0" dirty="0"/>
              <a:t> </a:t>
            </a:r>
            <a:r>
              <a:rPr lang="pt-BR" sz="2400" b="0" dirty="0"/>
              <a:t>(cao nhất):</a:t>
            </a:r>
            <a:r>
              <a:rPr lang="pt-BR" sz="2800" b="0" dirty="0"/>
              <a:t> Ý tưởng làm nảy sinh ngành, nghề, trường phái mới, vượt qua cả trí tuệ đương thời. VD: Freud, Picassot, Einstein ..vv </a:t>
            </a:r>
            <a:endParaRPr lang="en-US" sz="2800" b="0" dirty="0"/>
          </a:p>
        </p:txBody>
      </p:sp>
      <p:sp>
        <p:nvSpPr>
          <p:cNvPr id="4" name="Text Box 4"/>
          <p:cNvSpPr txBox="1">
            <a:spLocks noChangeArrowheads="1"/>
          </p:cNvSpPr>
          <p:nvPr/>
        </p:nvSpPr>
        <p:spPr bwMode="auto">
          <a:xfrm>
            <a:off x="152399" y="526473"/>
            <a:ext cx="7412183" cy="2246769"/>
          </a:xfrm>
          <a:prstGeom prst="rect">
            <a:avLst/>
          </a:prstGeom>
          <a:noFill/>
          <a:ln w="9525">
            <a:noFill/>
            <a:miter lim="800000"/>
            <a:headEnd/>
            <a:tailEnd/>
          </a:ln>
        </p:spPr>
        <p:txBody>
          <a:bodyPr wrap="square">
            <a:spAutoFit/>
          </a:bodyPr>
          <a:lstStyle/>
          <a:p>
            <a:pPr algn="just">
              <a:spcBef>
                <a:spcPct val="50000"/>
              </a:spcBef>
            </a:pPr>
            <a:r>
              <a:rPr lang="pt-BR" sz="2800" dirty="0"/>
              <a:t>MĐ3: Sáng kiến</a:t>
            </a:r>
            <a:r>
              <a:rPr lang="pt-BR" sz="2800" b="0" dirty="0"/>
              <a:t> </a:t>
            </a:r>
            <a:r>
              <a:rPr lang="pt-BR" sz="2400" b="0" dirty="0"/>
              <a:t>(phát hiện, phát kiến):</a:t>
            </a:r>
            <a:r>
              <a:rPr lang="pt-BR" sz="2800" b="0" dirty="0"/>
              <a:t>  Phát hiện hay tìm ra dựa trên việc tìm thấy các quan hệ mới giữa các thông tin trước đây. Đây là chế biến các thông tin cũ và sắp xếp lại để đi đến các quan hệ mới (xuất hiện của sáng kiến)</a:t>
            </a:r>
            <a:endParaRPr lang="en-US" sz="2800" b="0" dirty="0"/>
          </a:p>
        </p:txBody>
      </p:sp>
      <p:pic>
        <p:nvPicPr>
          <p:cNvPr id="5" name="Picture 12" descr="albani"/>
          <p:cNvPicPr>
            <a:picLocks noChangeAspect="1" noChangeArrowheads="1" noCrop="1"/>
          </p:cNvPicPr>
          <p:nvPr/>
        </p:nvPicPr>
        <p:blipFill>
          <a:blip r:embed="rId2"/>
          <a:srcRect/>
          <a:stretch>
            <a:fillRect/>
          </a:stretch>
        </p:blipFill>
        <p:spPr bwMode="auto">
          <a:xfrm>
            <a:off x="457200" y="3103418"/>
            <a:ext cx="1528763" cy="1828800"/>
          </a:xfrm>
          <a:prstGeom prst="rect">
            <a:avLst/>
          </a:prstGeom>
          <a:noFill/>
          <a:ln w="9525">
            <a:noFill/>
            <a:miter lim="800000"/>
            <a:headEnd/>
            <a:tailEnd/>
          </a:ln>
        </p:spPr>
      </p:pic>
      <p:sp>
        <p:nvSpPr>
          <p:cNvPr id="7" name="Action Button: Back or Previous 6">
            <a:hlinkClick r:id="rId3" action="ppaction://hlinksldjump" highlightClick="1"/>
          </p:cNvPr>
          <p:cNvSpPr/>
          <p:nvPr/>
        </p:nvSpPr>
        <p:spPr>
          <a:xfrm>
            <a:off x="8575965" y="6386945"/>
            <a:ext cx="568036" cy="47105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703"/>
            <a:ext cx="8354285" cy="3939540"/>
          </a:xfrm>
          <a:prstGeom prst="rect">
            <a:avLst/>
          </a:prstGeom>
          <a:noFill/>
        </p:spPr>
        <p:txBody>
          <a:bodyPr wrap="square" rtlCol="0">
            <a:spAutoFit/>
          </a:bodyPr>
          <a:lstStyle/>
          <a:p>
            <a:pPr>
              <a:lnSpc>
                <a:spcPct val="150000"/>
              </a:lnSpc>
              <a:spcBef>
                <a:spcPts val="1200"/>
              </a:spcBef>
            </a:pPr>
            <a:r>
              <a:rPr lang="en-US" sz="2800" b="1" dirty="0" smtClean="0"/>
              <a:t>C. </a:t>
            </a:r>
            <a:r>
              <a:rPr lang="en-US" sz="2800" b="1" dirty="0" err="1" smtClean="0"/>
              <a:t>Tổ</a:t>
            </a:r>
            <a:r>
              <a:rPr lang="en-US" sz="2800" b="1" dirty="0" smtClean="0"/>
              <a:t> </a:t>
            </a:r>
            <a:r>
              <a:rPr lang="en-US" sz="2800" b="1" dirty="0" err="1" smtClean="0"/>
              <a:t>chức</a:t>
            </a:r>
            <a:r>
              <a:rPr lang="en-US" sz="2800" b="1" dirty="0" smtClean="0"/>
              <a:t> HĐ TNST </a:t>
            </a:r>
            <a:r>
              <a:rPr lang="en-US" sz="2800" b="1" dirty="0" err="1" smtClean="0"/>
              <a:t>trong</a:t>
            </a:r>
            <a:r>
              <a:rPr lang="en-US" sz="2800" b="1" dirty="0" smtClean="0"/>
              <a:t> </a:t>
            </a:r>
            <a:r>
              <a:rPr lang="en-US" sz="2800" b="1" dirty="0" err="1" smtClean="0"/>
              <a:t>trường</a:t>
            </a:r>
            <a:r>
              <a:rPr lang="en-US" sz="2800" b="1" dirty="0" smtClean="0"/>
              <a:t> </a:t>
            </a:r>
            <a:r>
              <a:rPr lang="en-US" sz="2800" b="1" dirty="0" err="1" smtClean="0"/>
              <a:t>trung</a:t>
            </a:r>
            <a:r>
              <a:rPr lang="en-US" sz="2800" b="1" dirty="0" smtClean="0"/>
              <a:t> </a:t>
            </a:r>
            <a:r>
              <a:rPr lang="en-US" sz="2800" b="1" dirty="0" err="1" smtClean="0"/>
              <a:t>học</a:t>
            </a:r>
            <a:endParaRPr lang="en-US" sz="2800" b="1" dirty="0" smtClean="0"/>
          </a:p>
          <a:p>
            <a:pPr lvl="1">
              <a:lnSpc>
                <a:spcPct val="150000"/>
              </a:lnSpc>
              <a:spcBef>
                <a:spcPts val="1200"/>
              </a:spcBef>
            </a:pPr>
            <a:r>
              <a:rPr lang="en-US" sz="2800" dirty="0" smtClean="0">
                <a:hlinkClick r:id="rId2" action="ppaction://hlinksldjump"/>
              </a:rPr>
              <a:t>#</a:t>
            </a:r>
            <a:r>
              <a:rPr lang="en-US" sz="2800" dirty="0" smtClean="0"/>
              <a:t> </a:t>
            </a:r>
            <a:r>
              <a:rPr lang="en-US" sz="2800" dirty="0" err="1" smtClean="0"/>
              <a:t>Xây</a:t>
            </a:r>
            <a:r>
              <a:rPr lang="en-US" sz="2800" dirty="0" smtClean="0"/>
              <a:t> </a:t>
            </a:r>
            <a:r>
              <a:rPr lang="en-US" sz="2800" dirty="0" err="1" smtClean="0"/>
              <a:t>dựng</a:t>
            </a:r>
            <a:r>
              <a:rPr lang="en-US" sz="2800" dirty="0" smtClean="0"/>
              <a:t> </a:t>
            </a:r>
            <a:r>
              <a:rPr lang="en-US" sz="2800" dirty="0" err="1" smtClean="0"/>
              <a:t>mục</a:t>
            </a:r>
            <a:r>
              <a:rPr lang="en-US" sz="2800" dirty="0" smtClean="0"/>
              <a:t> </a:t>
            </a:r>
            <a:r>
              <a:rPr lang="en-US" sz="2800" dirty="0" err="1" smtClean="0"/>
              <a:t>tiêu</a:t>
            </a:r>
            <a:r>
              <a:rPr lang="en-US" sz="2800" dirty="0" smtClean="0"/>
              <a:t> </a:t>
            </a:r>
            <a:r>
              <a:rPr lang="en-US" sz="2800" dirty="0" err="1" smtClean="0"/>
              <a:t>của</a:t>
            </a:r>
            <a:r>
              <a:rPr lang="en-US" sz="2800" dirty="0" smtClean="0"/>
              <a:t> HĐ TNST (</a:t>
            </a:r>
            <a:r>
              <a:rPr lang="en-US" sz="2800" dirty="0" err="1" smtClean="0"/>
              <a:t>khung</a:t>
            </a:r>
            <a:r>
              <a:rPr lang="en-US" sz="2800" dirty="0" smtClean="0"/>
              <a:t> </a:t>
            </a:r>
            <a:r>
              <a:rPr lang="en-US" sz="2800" dirty="0" err="1" smtClean="0"/>
              <a:t>năng</a:t>
            </a:r>
            <a:r>
              <a:rPr lang="en-US" sz="2800" dirty="0" smtClean="0"/>
              <a:t> </a:t>
            </a:r>
            <a:r>
              <a:rPr lang="en-US" sz="2800" dirty="0" err="1" smtClean="0"/>
              <a:t>lực</a:t>
            </a:r>
            <a:r>
              <a:rPr lang="en-US" sz="2800" dirty="0" smtClean="0"/>
              <a:t>)</a:t>
            </a:r>
          </a:p>
          <a:p>
            <a:pPr lvl="1">
              <a:lnSpc>
                <a:spcPct val="150000"/>
              </a:lnSpc>
              <a:spcBef>
                <a:spcPts val="1200"/>
              </a:spcBef>
            </a:pPr>
            <a:r>
              <a:rPr lang="en-US" sz="2800" dirty="0" smtClean="0">
                <a:hlinkClick r:id="rId3" action="ppaction://hlinksldjump"/>
              </a:rPr>
              <a:t>#</a:t>
            </a:r>
            <a:r>
              <a:rPr lang="en-US" sz="2800" dirty="0" smtClean="0"/>
              <a:t> </a:t>
            </a:r>
            <a:r>
              <a:rPr lang="en-US" sz="2800" dirty="0" err="1" smtClean="0"/>
              <a:t>Thiết</a:t>
            </a:r>
            <a:r>
              <a:rPr lang="en-US" sz="2800" dirty="0" smtClean="0"/>
              <a:t> </a:t>
            </a:r>
            <a:r>
              <a:rPr lang="en-US" sz="2800" dirty="0" err="1" smtClean="0"/>
              <a:t>kế</a:t>
            </a:r>
            <a:r>
              <a:rPr lang="en-US" sz="2800" dirty="0" smtClean="0"/>
              <a:t> </a:t>
            </a:r>
            <a:r>
              <a:rPr lang="en-US" sz="2800" dirty="0" err="1" smtClean="0"/>
              <a:t>nội</a:t>
            </a:r>
            <a:r>
              <a:rPr lang="en-US" sz="2800" dirty="0" smtClean="0"/>
              <a:t> dung </a:t>
            </a:r>
            <a:r>
              <a:rPr lang="en-US" sz="2800" dirty="0" err="1" smtClean="0"/>
              <a:t>chương</a:t>
            </a:r>
            <a:r>
              <a:rPr lang="en-US" sz="2800" dirty="0" smtClean="0"/>
              <a:t> </a:t>
            </a:r>
            <a:r>
              <a:rPr lang="en-US" sz="2800" dirty="0" err="1" smtClean="0"/>
              <a:t>trình</a:t>
            </a:r>
            <a:r>
              <a:rPr lang="en-US" sz="2800" dirty="0" smtClean="0"/>
              <a:t> ĐH TNST</a:t>
            </a:r>
          </a:p>
          <a:p>
            <a:pPr lvl="1">
              <a:lnSpc>
                <a:spcPct val="150000"/>
              </a:lnSpc>
              <a:spcBef>
                <a:spcPts val="1200"/>
              </a:spcBef>
            </a:pPr>
            <a:r>
              <a:rPr lang="en-US" sz="2800" dirty="0" smtClean="0">
                <a:hlinkClick r:id="rId4" action="ppaction://hlinksldjump"/>
              </a:rPr>
              <a:t># </a:t>
            </a:r>
            <a:r>
              <a:rPr lang="en-US" sz="2800" dirty="0" err="1" smtClean="0"/>
              <a:t>Phương</a:t>
            </a:r>
            <a:r>
              <a:rPr lang="en-US" sz="2800" dirty="0" smtClean="0"/>
              <a:t> </a:t>
            </a:r>
            <a:r>
              <a:rPr lang="en-US" sz="2800" dirty="0" err="1" smtClean="0"/>
              <a:t>pháp</a:t>
            </a:r>
            <a:r>
              <a:rPr lang="en-US" sz="2800" dirty="0" smtClean="0"/>
              <a:t>/</a:t>
            </a:r>
            <a:r>
              <a:rPr lang="en-US" sz="2800" dirty="0" err="1" smtClean="0"/>
              <a:t>hình</a:t>
            </a:r>
            <a:r>
              <a:rPr lang="en-US" sz="2800" dirty="0" smtClean="0"/>
              <a:t> </a:t>
            </a:r>
            <a:r>
              <a:rPr lang="en-US" sz="2800" dirty="0" err="1" smtClean="0"/>
              <a:t>thức</a:t>
            </a:r>
            <a:r>
              <a:rPr lang="en-US" sz="2800" dirty="0" smtClean="0"/>
              <a:t> </a:t>
            </a:r>
            <a:r>
              <a:rPr lang="en-US" sz="2800" dirty="0" err="1" smtClean="0"/>
              <a:t>tổ</a:t>
            </a:r>
            <a:r>
              <a:rPr lang="en-US" sz="2800" dirty="0" smtClean="0"/>
              <a:t> </a:t>
            </a:r>
            <a:r>
              <a:rPr lang="en-US" sz="2800" dirty="0" err="1" smtClean="0"/>
              <a:t>chức</a:t>
            </a:r>
            <a:r>
              <a:rPr lang="en-US" sz="2800" dirty="0" smtClean="0"/>
              <a:t> HĐ TNST</a:t>
            </a:r>
          </a:p>
          <a:p>
            <a:pPr lvl="1">
              <a:lnSpc>
                <a:spcPct val="150000"/>
              </a:lnSpc>
              <a:spcBef>
                <a:spcPts val="1200"/>
              </a:spcBef>
            </a:pPr>
            <a:r>
              <a:rPr lang="en-US" sz="2800" dirty="0" smtClean="0">
                <a:hlinkClick r:id="rId5" action="ppaction://hlinksldjump"/>
              </a:rPr>
              <a:t># </a:t>
            </a:r>
            <a:r>
              <a:rPr lang="en-US" sz="2800" dirty="0" err="1" smtClean="0"/>
              <a:t>Thiết</a:t>
            </a:r>
            <a:r>
              <a:rPr lang="en-US" sz="2800" dirty="0" smtClean="0"/>
              <a:t> </a:t>
            </a:r>
            <a:r>
              <a:rPr lang="en-US" sz="2800" dirty="0" err="1" smtClean="0"/>
              <a:t>kế</a:t>
            </a:r>
            <a:r>
              <a:rPr lang="en-US" sz="2800" dirty="0" smtClean="0"/>
              <a:t> </a:t>
            </a:r>
            <a:r>
              <a:rPr lang="en-US" sz="2800" dirty="0" err="1" smtClean="0"/>
              <a:t>hoạt</a:t>
            </a:r>
            <a:r>
              <a:rPr lang="en-US" sz="2800" dirty="0" smtClean="0"/>
              <a:t> </a:t>
            </a:r>
            <a:r>
              <a:rPr lang="en-US" sz="2800" dirty="0" err="1" smtClean="0"/>
              <a:t>động</a:t>
            </a:r>
            <a:r>
              <a:rPr lang="en-US" sz="2800" dirty="0" smtClean="0"/>
              <a:t> TNST  </a:t>
            </a:r>
            <a:r>
              <a:rPr lang="en-US" sz="2800" dirty="0" err="1" smtClean="0"/>
              <a:t>sâu</a:t>
            </a:r>
            <a:r>
              <a:rPr lang="en-US" sz="2800" dirty="0" smtClean="0"/>
              <a:t> </a:t>
            </a:r>
            <a:r>
              <a:rPr lang="en-US" sz="2800" dirty="0" err="1" smtClean="0"/>
              <a:t>theo</a:t>
            </a:r>
            <a:r>
              <a:rPr lang="en-US" sz="2800" dirty="0" smtClean="0"/>
              <a:t> NL</a:t>
            </a:r>
          </a:p>
        </p:txBody>
      </p:sp>
      <p:sp>
        <p:nvSpPr>
          <p:cNvPr id="4" name="Smiley Face 3"/>
          <p:cNvSpPr/>
          <p:nvPr/>
        </p:nvSpPr>
        <p:spPr>
          <a:xfrm>
            <a:off x="5334000" y="3574473"/>
            <a:ext cx="3726889" cy="3074599"/>
          </a:xfrm>
          <a:prstGeom prst="smileyFac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680364" y="4557868"/>
            <a:ext cx="3172691" cy="1661993"/>
          </a:xfrm>
          <a:prstGeom prst="rect">
            <a:avLst/>
          </a:prstGeom>
          <a:noFill/>
        </p:spPr>
        <p:txBody>
          <a:bodyPr wrap="square" rtlCol="0">
            <a:spAutoFit/>
          </a:bodyPr>
          <a:lstStyle/>
          <a:p>
            <a:pPr marL="0" lvl="1" algn="ctr"/>
            <a:r>
              <a:rPr lang="en-US" sz="2800" b="1" dirty="0" smtClean="0">
                <a:solidFill>
                  <a:srgbClr val="FFFF00"/>
                </a:solidFill>
              </a:rPr>
              <a:t># </a:t>
            </a:r>
            <a:r>
              <a:rPr lang="en-US" sz="2800" b="1" dirty="0" err="1" smtClean="0">
                <a:solidFill>
                  <a:srgbClr val="FFFF00"/>
                </a:solidFill>
              </a:rPr>
              <a:t>Thực</a:t>
            </a:r>
            <a:r>
              <a:rPr lang="en-US" sz="2800" b="1" dirty="0" smtClean="0">
                <a:solidFill>
                  <a:srgbClr val="FFFF00"/>
                </a:solidFill>
              </a:rPr>
              <a:t> </a:t>
            </a:r>
            <a:r>
              <a:rPr lang="en-US" sz="2800" b="1" dirty="0" err="1" smtClean="0">
                <a:solidFill>
                  <a:srgbClr val="FFFF00"/>
                </a:solidFill>
              </a:rPr>
              <a:t>hành</a:t>
            </a:r>
            <a:r>
              <a:rPr lang="en-US" sz="2800" b="1" dirty="0" smtClean="0">
                <a:solidFill>
                  <a:srgbClr val="FFFF00"/>
                </a:solidFill>
              </a:rPr>
              <a:t> </a:t>
            </a:r>
            <a:r>
              <a:rPr lang="en-US" sz="2800" b="1" dirty="0" err="1" smtClean="0">
                <a:solidFill>
                  <a:srgbClr val="FFFF00"/>
                </a:solidFill>
              </a:rPr>
              <a:t>chuẩn</a:t>
            </a:r>
            <a:r>
              <a:rPr lang="en-US" sz="2800" b="1" dirty="0" smtClean="0">
                <a:solidFill>
                  <a:srgbClr val="FFFF00"/>
                </a:solidFill>
              </a:rPr>
              <a:t> </a:t>
            </a:r>
            <a:r>
              <a:rPr lang="en-US" sz="2800" b="1" dirty="0" err="1" smtClean="0">
                <a:solidFill>
                  <a:srgbClr val="FFFF00"/>
                </a:solidFill>
              </a:rPr>
              <a:t>chị</a:t>
            </a:r>
            <a:r>
              <a:rPr lang="en-US" sz="2800" b="1" dirty="0" smtClean="0">
                <a:solidFill>
                  <a:srgbClr val="FFFF00"/>
                </a:solidFill>
              </a:rPr>
              <a:t> </a:t>
            </a:r>
            <a:r>
              <a:rPr lang="en-US" sz="2800" b="1" dirty="0" err="1" smtClean="0">
                <a:solidFill>
                  <a:srgbClr val="FFFF00"/>
                </a:solidFill>
              </a:rPr>
              <a:t>cho</a:t>
            </a:r>
            <a:r>
              <a:rPr lang="en-US" sz="2800" b="1" dirty="0" smtClean="0">
                <a:solidFill>
                  <a:srgbClr val="FFFF00"/>
                </a:solidFill>
              </a:rPr>
              <a:t> </a:t>
            </a:r>
            <a:r>
              <a:rPr lang="en-US" sz="2800" b="1" dirty="0" err="1" smtClean="0">
                <a:solidFill>
                  <a:srgbClr val="FFFF00"/>
                </a:solidFill>
              </a:rPr>
              <a:t>đêm</a:t>
            </a:r>
            <a:r>
              <a:rPr lang="en-US" sz="2800" b="1" dirty="0" smtClean="0">
                <a:solidFill>
                  <a:srgbClr val="FFFF00"/>
                </a:solidFill>
              </a:rPr>
              <a:t> </a:t>
            </a:r>
            <a:r>
              <a:rPr lang="en-US" sz="2800" b="1" dirty="0" err="1" smtClean="0">
                <a:solidFill>
                  <a:srgbClr val="FFFF00"/>
                </a:solidFill>
              </a:rPr>
              <a:t>Trải</a:t>
            </a:r>
            <a:r>
              <a:rPr lang="en-US" sz="2800" b="1" dirty="0" smtClean="0">
                <a:solidFill>
                  <a:srgbClr val="FFFF00"/>
                </a:solidFill>
              </a:rPr>
              <a:t> </a:t>
            </a:r>
            <a:r>
              <a:rPr lang="en-US" sz="2800" b="1" dirty="0" err="1" smtClean="0">
                <a:solidFill>
                  <a:srgbClr val="FFFF00"/>
                </a:solidFill>
              </a:rPr>
              <a:t>nghiệm</a:t>
            </a:r>
            <a:r>
              <a:rPr lang="en-US" sz="2800" b="1" dirty="0" smtClean="0">
                <a:solidFill>
                  <a:srgbClr val="FFFF00"/>
                </a:solidFill>
              </a:rPr>
              <a:t> </a:t>
            </a:r>
            <a:r>
              <a:rPr lang="en-US" sz="2800" b="1" dirty="0" err="1" smtClean="0">
                <a:solidFill>
                  <a:srgbClr val="FFFF00"/>
                </a:solidFill>
              </a:rPr>
              <a:t>sáng</a:t>
            </a:r>
            <a:r>
              <a:rPr lang="en-US" sz="2800" b="1" dirty="0" smtClean="0">
                <a:solidFill>
                  <a:srgbClr val="FFFF00"/>
                </a:solidFill>
              </a:rPr>
              <a:t> </a:t>
            </a:r>
            <a:r>
              <a:rPr lang="en-US" sz="2800" b="1" dirty="0" err="1" smtClean="0">
                <a:solidFill>
                  <a:srgbClr val="FFFF00"/>
                </a:solidFill>
              </a:rPr>
              <a:t>tạo</a:t>
            </a:r>
            <a:endParaRPr lang="en-US" sz="2800" b="1" dirty="0" smtClean="0">
              <a:solidFill>
                <a:srgbClr val="FFFF00"/>
              </a:solidFill>
            </a:endParaRPr>
          </a:p>
          <a:p>
            <a:pPr algn="ctr"/>
            <a:endParaRPr lang="en-US" b="1" dirty="0">
              <a:solidFill>
                <a:srgbClr val="FFFF00"/>
              </a:solidFill>
            </a:endParaRPr>
          </a:p>
        </p:txBody>
      </p:sp>
      <p:sp>
        <p:nvSpPr>
          <p:cNvPr id="6" name="Action Button: Back or Previous 5">
            <a:hlinkClick r:id="rId6" action="ppaction://hlinksldjump" highlightClick="1"/>
          </p:cNvPr>
          <p:cNvSpPr/>
          <p:nvPr/>
        </p:nvSpPr>
        <p:spPr>
          <a:xfrm>
            <a:off x="8686800" y="6442364"/>
            <a:ext cx="457200" cy="415636"/>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703"/>
            <a:ext cx="8548255" cy="523220"/>
          </a:xfrm>
          <a:prstGeom prst="rect">
            <a:avLst/>
          </a:prstGeom>
          <a:noFill/>
        </p:spPr>
        <p:txBody>
          <a:bodyPr wrap="square" rtlCol="0">
            <a:spAutoFit/>
          </a:bodyPr>
          <a:lstStyle/>
          <a:p>
            <a:r>
              <a:rPr lang="en-US" sz="2800" b="1" dirty="0" smtClean="0"/>
              <a:t># </a:t>
            </a:r>
            <a:r>
              <a:rPr lang="en-US" sz="2800" b="1" dirty="0" err="1" smtClean="0"/>
              <a:t>Xây</a:t>
            </a:r>
            <a:r>
              <a:rPr lang="en-US" sz="2800" b="1" dirty="0" smtClean="0"/>
              <a:t> </a:t>
            </a:r>
            <a:r>
              <a:rPr lang="en-US" sz="2800" b="1" dirty="0" err="1" smtClean="0"/>
              <a:t>dựng</a:t>
            </a:r>
            <a:r>
              <a:rPr lang="en-US" sz="2800" b="1" dirty="0" smtClean="0"/>
              <a:t> </a:t>
            </a:r>
            <a:r>
              <a:rPr lang="en-US" sz="2800" b="1" dirty="0" err="1" smtClean="0"/>
              <a:t>mục</a:t>
            </a:r>
            <a:r>
              <a:rPr lang="en-US" sz="2800" b="1" dirty="0" smtClean="0"/>
              <a:t> </a:t>
            </a:r>
            <a:r>
              <a:rPr lang="en-US" sz="2800" b="1" dirty="0" err="1" smtClean="0"/>
              <a:t>tiêu</a:t>
            </a:r>
            <a:r>
              <a:rPr lang="en-US" sz="2800" b="1" dirty="0" smtClean="0"/>
              <a:t> </a:t>
            </a:r>
            <a:r>
              <a:rPr lang="en-US" sz="2800" b="1" dirty="0" err="1" smtClean="0"/>
              <a:t>của</a:t>
            </a:r>
            <a:r>
              <a:rPr lang="en-US" sz="2800" b="1" dirty="0" smtClean="0"/>
              <a:t> HĐ TNST (</a:t>
            </a:r>
            <a:r>
              <a:rPr lang="en-US" sz="2800" b="1" dirty="0" err="1" smtClean="0"/>
              <a:t>khung</a:t>
            </a:r>
            <a:r>
              <a:rPr lang="en-US" sz="2800" b="1" dirty="0" smtClean="0"/>
              <a:t> </a:t>
            </a:r>
            <a:r>
              <a:rPr lang="en-US" sz="2800" b="1" dirty="0" err="1" smtClean="0"/>
              <a:t>năng</a:t>
            </a:r>
            <a:r>
              <a:rPr lang="en-US" sz="2800" b="1" dirty="0" smtClean="0"/>
              <a:t> </a:t>
            </a:r>
            <a:r>
              <a:rPr lang="en-US" sz="2800" b="1" dirty="0" err="1" smtClean="0"/>
              <a:t>lực</a:t>
            </a:r>
            <a:r>
              <a:rPr lang="en-US" sz="2800" b="1" dirty="0" smtClean="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2512325"/>
              </p:ext>
            </p:extLst>
          </p:nvPr>
        </p:nvGraphicFramePr>
        <p:xfrm>
          <a:off x="0" y="761965"/>
          <a:ext cx="9144000" cy="32281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ction Button: Forward or Next 4">
            <a:hlinkClick r:id="" action="ppaction://hlinkshowjump?jump=nextslide" highlightClick="1"/>
          </p:cNvPr>
          <p:cNvSpPr/>
          <p:nvPr/>
        </p:nvSpPr>
        <p:spPr>
          <a:xfrm>
            <a:off x="8728364" y="6373091"/>
            <a:ext cx="415636" cy="484909"/>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Arrow 5"/>
          <p:cNvSpPr/>
          <p:nvPr/>
        </p:nvSpPr>
        <p:spPr>
          <a:xfrm>
            <a:off x="180109" y="4946073"/>
            <a:ext cx="1246910" cy="1427017"/>
          </a:xfrm>
          <a:prstGeom prst="rightArrow">
            <a:avLst/>
          </a:prstGeom>
          <a:solidFill>
            <a:srgbClr val="FFFF00"/>
          </a:solidFill>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1496281" y="3990111"/>
            <a:ext cx="7121237" cy="2862322"/>
          </a:xfrm>
          <a:prstGeom prst="rect">
            <a:avLst/>
          </a:prstGeom>
          <a:noFill/>
        </p:spPr>
        <p:txBody>
          <a:bodyPr wrap="square" rtlCol="0">
            <a:spAutoFit/>
          </a:bodyPr>
          <a:lstStyle/>
          <a:p>
            <a:pPr>
              <a:lnSpc>
                <a:spcPct val="150000"/>
              </a:lnSpc>
            </a:pPr>
            <a:r>
              <a:rPr lang="en-US" sz="2400" b="1" dirty="0" err="1" smtClean="0"/>
              <a:t>Thảo</a:t>
            </a:r>
            <a:r>
              <a:rPr lang="en-US" sz="2400" b="1" dirty="0" smtClean="0"/>
              <a:t> </a:t>
            </a:r>
            <a:r>
              <a:rPr lang="en-US" sz="2400" b="1" dirty="0" err="1" smtClean="0"/>
              <a:t>luận</a:t>
            </a:r>
            <a:r>
              <a:rPr lang="en-US" sz="2400" b="1" dirty="0" smtClean="0"/>
              <a:t> </a:t>
            </a:r>
            <a:r>
              <a:rPr lang="en-US" sz="2400" b="1" dirty="0" err="1" smtClean="0"/>
              <a:t>nhóm</a:t>
            </a:r>
            <a:r>
              <a:rPr lang="en-US" sz="2400" dirty="0" smtClean="0"/>
              <a:t>:</a:t>
            </a:r>
          </a:p>
          <a:p>
            <a:pPr>
              <a:lnSpc>
                <a:spcPct val="150000"/>
              </a:lnSpc>
            </a:pPr>
            <a:r>
              <a:rPr lang="en-US" sz="2400" dirty="0" err="1" smtClean="0"/>
              <a:t>Xây</a:t>
            </a:r>
            <a:r>
              <a:rPr lang="en-US" sz="2400" dirty="0" smtClean="0"/>
              <a:t> </a:t>
            </a:r>
            <a:r>
              <a:rPr lang="en-US" sz="2400" dirty="0" err="1" smtClean="0"/>
              <a:t>dựng</a:t>
            </a:r>
            <a:r>
              <a:rPr lang="en-US" sz="2400" dirty="0" smtClean="0"/>
              <a:t> </a:t>
            </a:r>
            <a:r>
              <a:rPr lang="en-US" sz="2400" b="1" dirty="0" smtClean="0"/>
              <a:t>MỤC TIÊU </a:t>
            </a:r>
            <a:r>
              <a:rPr lang="en-US" sz="2400" dirty="0" err="1" smtClean="0"/>
              <a:t>cho</a:t>
            </a:r>
            <a:r>
              <a:rPr lang="en-US" sz="2400" dirty="0" smtClean="0"/>
              <a:t> </a:t>
            </a:r>
            <a:r>
              <a:rPr lang="en-US" sz="2400" dirty="0" err="1" smtClean="0"/>
              <a:t>mỗi</a:t>
            </a:r>
            <a:r>
              <a:rPr lang="en-US" sz="2400" dirty="0" smtClean="0"/>
              <a:t> </a:t>
            </a:r>
            <a:r>
              <a:rPr lang="en-US" sz="2400" dirty="0" err="1" smtClean="0"/>
              <a:t>nhóm</a:t>
            </a:r>
            <a:r>
              <a:rPr lang="en-US" sz="2400" dirty="0" smtClean="0"/>
              <a:t> </a:t>
            </a:r>
            <a:r>
              <a:rPr lang="en-US" sz="2400" dirty="0" err="1" smtClean="0"/>
              <a:t>năng</a:t>
            </a:r>
            <a:r>
              <a:rPr lang="en-US" sz="2400" dirty="0" smtClean="0"/>
              <a:t> </a:t>
            </a:r>
            <a:r>
              <a:rPr lang="en-US" sz="2400" dirty="0" err="1" smtClean="0"/>
              <a:t>lực</a:t>
            </a:r>
            <a:endParaRPr lang="en-US" sz="2400" dirty="0" smtClean="0"/>
          </a:p>
          <a:p>
            <a:pPr>
              <a:lnSpc>
                <a:spcPct val="150000"/>
              </a:lnSpc>
              <a:buFontTx/>
              <a:buChar char="-"/>
            </a:pPr>
            <a:r>
              <a:rPr lang="en-US" sz="2400" dirty="0" smtClean="0"/>
              <a:t> </a:t>
            </a:r>
            <a:r>
              <a:rPr lang="en-US" sz="2400" dirty="0" err="1" smtClean="0"/>
              <a:t>Suy</a:t>
            </a:r>
            <a:r>
              <a:rPr lang="en-US" sz="2400" dirty="0" smtClean="0"/>
              <a:t> </a:t>
            </a:r>
            <a:r>
              <a:rPr lang="en-US" sz="2400" dirty="0" err="1" smtClean="0"/>
              <a:t>nghĩ</a:t>
            </a:r>
            <a:r>
              <a:rPr lang="en-US" sz="2400" dirty="0" smtClean="0"/>
              <a:t> </a:t>
            </a:r>
            <a:r>
              <a:rPr lang="en-US" sz="2400" dirty="0" err="1" smtClean="0"/>
              <a:t>là</a:t>
            </a:r>
            <a:r>
              <a:rPr lang="en-US" sz="2400" dirty="0" smtClean="0"/>
              <a:t> 1 HĐ </a:t>
            </a:r>
            <a:r>
              <a:rPr lang="en-US" sz="2400" dirty="0" err="1" smtClean="0"/>
              <a:t>cụ</a:t>
            </a:r>
            <a:r>
              <a:rPr lang="en-US" sz="2400" dirty="0" smtClean="0"/>
              <a:t> </a:t>
            </a:r>
            <a:r>
              <a:rPr lang="en-US" sz="2400" dirty="0" err="1" smtClean="0"/>
              <a:t>thể</a:t>
            </a:r>
            <a:r>
              <a:rPr lang="en-US" sz="2400" dirty="0" smtClean="0"/>
              <a:t>/1 </a:t>
            </a:r>
            <a:r>
              <a:rPr lang="en-US" sz="2400" dirty="0" err="1" smtClean="0"/>
              <a:t>nhóm</a:t>
            </a:r>
            <a:r>
              <a:rPr lang="en-US" sz="2400" dirty="0" smtClean="0"/>
              <a:t> NL</a:t>
            </a:r>
          </a:p>
          <a:p>
            <a:pPr>
              <a:lnSpc>
                <a:spcPct val="150000"/>
              </a:lnSpc>
              <a:buFontTx/>
              <a:buChar char="-"/>
            </a:pPr>
            <a:r>
              <a:rPr lang="en-US" sz="2400" dirty="0" smtClean="0"/>
              <a:t> </a:t>
            </a:r>
            <a:r>
              <a:rPr lang="en-US" sz="2400" dirty="0" err="1" smtClean="0"/>
              <a:t>Mô</a:t>
            </a:r>
            <a:r>
              <a:rPr lang="en-US" sz="2400" dirty="0" smtClean="0"/>
              <a:t> </a:t>
            </a:r>
            <a:r>
              <a:rPr lang="en-US" sz="2400" dirty="0" err="1" smtClean="0"/>
              <a:t>tả</a:t>
            </a:r>
            <a:r>
              <a:rPr lang="en-US" sz="2400" dirty="0" smtClean="0"/>
              <a:t> chi </a:t>
            </a:r>
            <a:r>
              <a:rPr lang="en-US" sz="2400" dirty="0" err="1" smtClean="0"/>
              <a:t>tiết</a:t>
            </a:r>
            <a:r>
              <a:rPr lang="en-US" sz="2400" dirty="0" smtClean="0"/>
              <a:t>/ </a:t>
            </a:r>
            <a:r>
              <a:rPr lang="en-US" sz="2400" dirty="0" err="1" smtClean="0"/>
              <a:t>xếp</a:t>
            </a:r>
            <a:r>
              <a:rPr lang="en-US" sz="2400" dirty="0" smtClean="0"/>
              <a:t> </a:t>
            </a:r>
            <a:r>
              <a:rPr lang="en-US" sz="2400" dirty="0" err="1" smtClean="0"/>
              <a:t>thứ</a:t>
            </a:r>
            <a:r>
              <a:rPr lang="en-US" sz="2400" dirty="0" smtClean="0"/>
              <a:t> </a:t>
            </a:r>
            <a:r>
              <a:rPr lang="en-US" sz="2400" dirty="0" err="1" smtClean="0"/>
              <a:t>bậc</a:t>
            </a:r>
            <a:r>
              <a:rPr lang="en-US" sz="2400" dirty="0" smtClean="0"/>
              <a:t> </a:t>
            </a:r>
            <a:r>
              <a:rPr lang="en-US" sz="2400" dirty="0" err="1" smtClean="0"/>
              <a:t>từ</a:t>
            </a:r>
            <a:r>
              <a:rPr lang="en-US" sz="2400" dirty="0" smtClean="0"/>
              <a:t> </a:t>
            </a:r>
            <a:r>
              <a:rPr lang="en-US" sz="2400" dirty="0" err="1" smtClean="0"/>
              <a:t>thấp</a:t>
            </a:r>
            <a:r>
              <a:rPr lang="en-US" sz="2400" dirty="0" smtClean="0"/>
              <a:t> </a:t>
            </a:r>
            <a:r>
              <a:rPr lang="en-US" sz="2400" dirty="0" err="1" smtClean="0"/>
              <a:t>đến</a:t>
            </a:r>
            <a:r>
              <a:rPr lang="en-US" sz="2400" dirty="0" smtClean="0"/>
              <a:t> </a:t>
            </a:r>
            <a:r>
              <a:rPr lang="en-US" sz="2400" dirty="0" err="1" smtClean="0"/>
              <a:t>cao</a:t>
            </a:r>
            <a:endParaRPr lang="en-US" sz="2400" dirty="0" smtClean="0"/>
          </a:p>
          <a:p>
            <a:pPr>
              <a:lnSpc>
                <a:spcPct val="150000"/>
              </a:lnSpc>
              <a:buFontTx/>
              <a:buChar char="-"/>
            </a:pPr>
            <a:r>
              <a:rPr lang="en-US" sz="2400" dirty="0" smtClean="0"/>
              <a:t>Theo </a:t>
            </a:r>
            <a:r>
              <a:rPr lang="en-US" sz="2400" dirty="0" err="1" smtClean="0"/>
              <a:t>khối</a:t>
            </a:r>
            <a:r>
              <a:rPr lang="en-US" sz="2400" dirty="0" smtClean="0"/>
              <a:t> </a:t>
            </a:r>
            <a:r>
              <a:rPr lang="en-US" sz="2400" dirty="0" err="1" smtClean="0"/>
              <a:t>lớp</a:t>
            </a:r>
            <a:r>
              <a:rPr lang="en-US" sz="2400" dirty="0" smtClean="0"/>
              <a:t>: THCS </a:t>
            </a:r>
            <a:r>
              <a:rPr lang="en-US" sz="2400" dirty="0" err="1" smtClean="0"/>
              <a:t>và</a:t>
            </a:r>
            <a:r>
              <a:rPr lang="en-US" sz="2400" dirty="0" smtClean="0"/>
              <a:t> THPT </a:t>
            </a:r>
            <a:r>
              <a:rPr lang="en-US" sz="2400" dirty="0" smtClean="0">
                <a:solidFill>
                  <a:srgbClr val="FF0000"/>
                </a:solidFill>
              </a:rPr>
              <a:t>(</a:t>
            </a:r>
            <a:r>
              <a:rPr lang="en-US" sz="2400" dirty="0" err="1" smtClean="0">
                <a:solidFill>
                  <a:srgbClr val="FF0000"/>
                </a:solidFill>
              </a:rPr>
              <a:t>mẫu</a:t>
            </a:r>
            <a:r>
              <a:rPr lang="en-US" sz="2400" dirty="0" smtClean="0">
                <a:solidFill>
                  <a:srgbClr val="FF0000"/>
                </a:solidFill>
              </a:rPr>
              <a:t> </a:t>
            </a:r>
            <a:r>
              <a:rPr lang="en-US" sz="2400" dirty="0" err="1" smtClean="0">
                <a:solidFill>
                  <a:srgbClr val="FF0000"/>
                </a:solidFill>
              </a:rPr>
              <a:t>số</a:t>
            </a:r>
            <a:r>
              <a:rPr lang="en-US" sz="2400" dirty="0" smtClean="0">
                <a:solidFill>
                  <a:srgbClr val="FF0000"/>
                </a:solidFill>
              </a:rPr>
              <a:t> 1)</a:t>
            </a:r>
            <a:endParaRPr lang="en-US" sz="2400" dirty="0">
              <a:solidFill>
                <a:srgbClr val="FF0000"/>
              </a:solidFill>
            </a:endParaRPr>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E1233C83-6A0D-413B-A4AD-48F3D7AAF62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2A517774-9DD2-42A4-B8AE-A60E4664B80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3AA72B5A-393C-4646-9C3E-C1508676213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9CBE60A5-191C-47FA-BDB3-9B71F67EF66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4D0735A-B999-4BEA-A0F5-682CCB255105}"/>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E8AF04B3-C977-4DD6-872C-736BE243333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0" y="0"/>
          <a:ext cx="9144000" cy="6903720"/>
        </p:xfrm>
        <a:graphic>
          <a:graphicData uri="http://schemas.openxmlformats.org/drawingml/2006/table">
            <a:tbl>
              <a:tblPr firstRow="1" bandRow="1">
                <a:tableStyleId>{5940675A-B579-460E-94D1-54222C63F5DA}</a:tableStyleId>
              </a:tblPr>
              <a:tblGrid>
                <a:gridCol w="5070764"/>
                <a:gridCol w="4073236"/>
              </a:tblGrid>
              <a:tr h="462434">
                <a:tc gridSpan="2">
                  <a:txBody>
                    <a:bodyPr/>
                    <a:lstStyle/>
                    <a:p>
                      <a:pPr marL="342900" indent="-342900" algn="ctr">
                        <a:lnSpc>
                          <a:spcPct val="100000"/>
                        </a:lnSpc>
                        <a:spcBef>
                          <a:spcPts val="600"/>
                        </a:spcBef>
                        <a:spcAft>
                          <a:spcPts val="600"/>
                        </a:spcAft>
                        <a:buAutoNum type="arabicPeriod"/>
                      </a:pPr>
                      <a:r>
                        <a:rPr lang="en-US" sz="2400" b="1" dirty="0" smtClean="0">
                          <a:latin typeface="Arial" pitchFamily="34" charset="0"/>
                          <a:cs typeface="Arial" pitchFamily="34" charset="0"/>
                        </a:rPr>
                        <a:t>NĂNG LỰC HOẠT ĐỘNG VÀ TỔ CHỨC HOẠT ĐỘNG</a:t>
                      </a:r>
                    </a:p>
                    <a:p>
                      <a:pPr marL="342900" indent="-342900" algn="ctr">
                        <a:lnSpc>
                          <a:spcPct val="100000"/>
                        </a:lnSpc>
                        <a:spcBef>
                          <a:spcPts val="600"/>
                        </a:spcBef>
                        <a:spcAft>
                          <a:spcPts val="600"/>
                        </a:spcAft>
                        <a:buNone/>
                      </a:pPr>
                      <a:endParaRPr lang="en-US" sz="1100" b="1" dirty="0">
                        <a:latin typeface="Arial" pitchFamily="34" charset="0"/>
                        <a:cs typeface="Arial" pitchFamily="34" charset="0"/>
                      </a:endParaRPr>
                    </a:p>
                  </a:txBody>
                  <a:tcPr/>
                </a:tc>
                <a:tc hMerge="1">
                  <a:txBody>
                    <a:bodyPr/>
                    <a:lstStyle/>
                    <a:p>
                      <a:endParaRPr lang="en-US" dirty="0"/>
                    </a:p>
                  </a:txBody>
                  <a:tcPr/>
                </a:tc>
              </a:tr>
              <a:tr h="462434">
                <a:tc>
                  <a:txBody>
                    <a:bodyPr/>
                    <a:lstStyle/>
                    <a:p>
                      <a:pPr>
                        <a:lnSpc>
                          <a:spcPct val="100000"/>
                        </a:lnSpc>
                        <a:spcBef>
                          <a:spcPts val="300"/>
                        </a:spcBef>
                        <a:spcAft>
                          <a:spcPts val="300"/>
                        </a:spcAft>
                      </a:pPr>
                      <a:r>
                        <a:rPr lang="en-US" sz="2400" b="1" dirty="0" smtClean="0">
                          <a:latin typeface="Arial" pitchFamily="34" charset="0"/>
                          <a:cs typeface="Arial" pitchFamily="34" charset="0"/>
                        </a:rPr>
                        <a:t>1.1. </a:t>
                      </a:r>
                      <a:r>
                        <a:rPr lang="en-US" sz="2400" b="1" dirty="0" err="1" smtClean="0">
                          <a:latin typeface="Arial" pitchFamily="34" charset="0"/>
                          <a:cs typeface="Arial" pitchFamily="34" charset="0"/>
                        </a:rPr>
                        <a:t>Năng</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lực</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tham</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gia</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hoạt</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động</a:t>
                      </a:r>
                      <a:endParaRPr lang="en-US" sz="2400" b="1" baseline="0" dirty="0" smtClean="0">
                        <a:latin typeface="Arial" pitchFamily="34" charset="0"/>
                        <a:cs typeface="Arial" pitchFamily="34" charset="0"/>
                      </a:endParaRPr>
                    </a:p>
                    <a:p>
                      <a:pPr>
                        <a:lnSpc>
                          <a:spcPct val="100000"/>
                        </a:lnSpc>
                        <a:spcBef>
                          <a:spcPts val="300"/>
                        </a:spcBef>
                        <a:spcAft>
                          <a:spcPts val="300"/>
                        </a:spcAft>
                      </a:pP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Tham</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gia</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tích</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cực</a:t>
                      </a:r>
                      <a:r>
                        <a:rPr lang="en-US" sz="2400" kern="1200" dirty="0" smtClean="0">
                          <a:solidFill>
                            <a:schemeClr val="tx1"/>
                          </a:solidFill>
                          <a:latin typeface="+mn-lt"/>
                          <a:ea typeface="+mn-ea"/>
                          <a:cs typeface="+mn-cs"/>
                        </a:rPr>
                        <a:t> </a:t>
                      </a:r>
                    </a:p>
                    <a:p>
                      <a:pPr>
                        <a:lnSpc>
                          <a:spcPct val="100000"/>
                        </a:lnSpc>
                        <a:spcBef>
                          <a:spcPts val="300"/>
                        </a:spcBef>
                        <a:spcAft>
                          <a:spcPts val="300"/>
                        </a:spcAft>
                      </a:pP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Hiệu</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quả</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đóng</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góp</a:t>
                      </a:r>
                      <a:endParaRPr lang="en-US" sz="2400" kern="1200" dirty="0" smtClean="0">
                        <a:solidFill>
                          <a:schemeClr val="tx1"/>
                        </a:solidFill>
                        <a:latin typeface="+mn-lt"/>
                        <a:ea typeface="+mn-ea"/>
                        <a:cs typeface="+mn-cs"/>
                      </a:endParaRPr>
                    </a:p>
                    <a:p>
                      <a:pPr>
                        <a:lnSpc>
                          <a:spcPct val="100000"/>
                        </a:lnSpc>
                        <a:spcBef>
                          <a:spcPts val="300"/>
                        </a:spcBef>
                        <a:spcAft>
                          <a:spcPts val="300"/>
                        </a:spcAft>
                      </a:pP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Mức</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độ</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tuân</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thủ</a:t>
                      </a:r>
                      <a:endParaRPr lang="en-US" sz="2400" kern="1200" dirty="0" smtClean="0">
                        <a:solidFill>
                          <a:schemeClr val="tx1"/>
                        </a:solidFill>
                        <a:latin typeface="+mn-lt"/>
                        <a:ea typeface="+mn-ea"/>
                        <a:cs typeface="+mn-cs"/>
                      </a:endParaRPr>
                    </a:p>
                    <a:p>
                      <a:pPr>
                        <a:lnSpc>
                          <a:spcPct val="100000"/>
                        </a:lnSpc>
                        <a:spcBef>
                          <a:spcPts val="300"/>
                        </a:spcBef>
                        <a:spcAft>
                          <a:spcPts val="300"/>
                        </a:spcAft>
                      </a:pP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Tinh</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thần</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trách</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nhiệm</a:t>
                      </a:r>
                      <a:endParaRPr lang="en-US" sz="2400" kern="1200" dirty="0" smtClean="0">
                        <a:solidFill>
                          <a:schemeClr val="tx1"/>
                        </a:solidFill>
                        <a:latin typeface="+mn-lt"/>
                        <a:ea typeface="+mn-ea"/>
                        <a:cs typeface="+mn-cs"/>
                      </a:endParaRPr>
                    </a:p>
                    <a:p>
                      <a:pPr>
                        <a:lnSpc>
                          <a:spcPct val="100000"/>
                        </a:lnSpc>
                        <a:spcBef>
                          <a:spcPts val="300"/>
                        </a:spcBef>
                        <a:spcAft>
                          <a:spcPts val="300"/>
                        </a:spcAft>
                      </a:pP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Tinh</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thần</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hợp</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tác</a:t>
                      </a:r>
                      <a:r>
                        <a:rPr lang="en-US" sz="2400" kern="1200" dirty="0" smtClean="0">
                          <a:solidFill>
                            <a:schemeClr val="tx1"/>
                          </a:solidFill>
                          <a:latin typeface="+mn-lt"/>
                          <a:ea typeface="+mn-ea"/>
                          <a:cs typeface="+mn-cs"/>
                        </a:rPr>
                        <a:t>.</a:t>
                      </a:r>
                      <a:endParaRPr lang="en-US" sz="2400" dirty="0">
                        <a:latin typeface="Arial" pitchFamily="34" charset="0"/>
                        <a:cs typeface="Arial" pitchFamily="34" charset="0"/>
                      </a:endParaRPr>
                    </a:p>
                  </a:txBody>
                  <a:tcPr/>
                </a:tc>
                <a:tc>
                  <a:txBody>
                    <a:bodyPr/>
                    <a:lstStyle/>
                    <a:p>
                      <a:pPr algn="ctr">
                        <a:lnSpc>
                          <a:spcPct val="100000"/>
                        </a:lnSpc>
                        <a:spcBef>
                          <a:spcPts val="600"/>
                        </a:spcBef>
                        <a:spcAft>
                          <a:spcPts val="600"/>
                        </a:spcAft>
                      </a:pPr>
                      <a:r>
                        <a:rPr lang="en-US" sz="1800" dirty="0" err="1" smtClean="0"/>
                        <a:t>Mô</a:t>
                      </a:r>
                      <a:r>
                        <a:rPr lang="en-US" sz="1800" dirty="0" smtClean="0"/>
                        <a:t> </a:t>
                      </a:r>
                      <a:r>
                        <a:rPr lang="en-US" sz="1800" dirty="0" err="1" smtClean="0"/>
                        <a:t>tả</a:t>
                      </a:r>
                      <a:r>
                        <a:rPr lang="en-US" sz="1800" dirty="0" smtClean="0"/>
                        <a:t> chi </a:t>
                      </a:r>
                      <a:r>
                        <a:rPr lang="en-US" sz="1800" dirty="0" err="1" smtClean="0"/>
                        <a:t>tiết</a:t>
                      </a:r>
                      <a:r>
                        <a:rPr lang="en-US" sz="1800" dirty="0" smtClean="0"/>
                        <a:t>/ </a:t>
                      </a:r>
                    </a:p>
                    <a:p>
                      <a:pPr algn="ctr">
                        <a:lnSpc>
                          <a:spcPct val="100000"/>
                        </a:lnSpc>
                        <a:spcBef>
                          <a:spcPts val="600"/>
                        </a:spcBef>
                        <a:spcAft>
                          <a:spcPts val="600"/>
                        </a:spcAft>
                      </a:pPr>
                      <a:r>
                        <a:rPr lang="en-US" sz="1800" dirty="0" err="1" smtClean="0"/>
                        <a:t>xếp</a:t>
                      </a:r>
                      <a:r>
                        <a:rPr lang="en-US" sz="1800" dirty="0" smtClean="0"/>
                        <a:t> </a:t>
                      </a:r>
                      <a:r>
                        <a:rPr lang="en-US" sz="1800" dirty="0" err="1" smtClean="0"/>
                        <a:t>thứ</a:t>
                      </a:r>
                      <a:r>
                        <a:rPr lang="en-US" sz="1800" dirty="0" smtClean="0"/>
                        <a:t> </a:t>
                      </a:r>
                      <a:r>
                        <a:rPr lang="en-US" sz="1800" dirty="0" err="1" smtClean="0"/>
                        <a:t>bậc</a:t>
                      </a:r>
                      <a:r>
                        <a:rPr lang="en-US" sz="1800" dirty="0" smtClean="0"/>
                        <a:t> </a:t>
                      </a:r>
                      <a:r>
                        <a:rPr lang="en-US" sz="1800" dirty="0" err="1" smtClean="0"/>
                        <a:t>từ</a:t>
                      </a:r>
                      <a:r>
                        <a:rPr lang="en-US" sz="1800" dirty="0" smtClean="0"/>
                        <a:t> </a:t>
                      </a:r>
                      <a:r>
                        <a:rPr lang="en-US" sz="1800" dirty="0" err="1" smtClean="0"/>
                        <a:t>thấp</a:t>
                      </a:r>
                      <a:r>
                        <a:rPr lang="en-US" sz="1800" dirty="0" smtClean="0"/>
                        <a:t> </a:t>
                      </a:r>
                      <a:r>
                        <a:rPr lang="en-US" sz="1800" dirty="0" err="1" smtClean="0"/>
                        <a:t>đến</a:t>
                      </a:r>
                      <a:r>
                        <a:rPr lang="en-US" sz="1800" dirty="0" smtClean="0"/>
                        <a:t> </a:t>
                      </a:r>
                      <a:r>
                        <a:rPr lang="en-US" sz="1800" dirty="0" err="1" smtClean="0"/>
                        <a:t>cao</a:t>
                      </a:r>
                      <a:endParaRPr lang="en-US" dirty="0">
                        <a:latin typeface="Arial" pitchFamily="34" charset="0"/>
                        <a:cs typeface="Arial" pitchFamily="34" charset="0"/>
                      </a:endParaRPr>
                    </a:p>
                  </a:txBody>
                  <a:tcPr/>
                </a:tc>
              </a:tr>
              <a:tr h="462434">
                <a:tc>
                  <a:txBody>
                    <a:bodyPr/>
                    <a:lstStyle/>
                    <a:p>
                      <a:pPr>
                        <a:lnSpc>
                          <a:spcPct val="100000"/>
                        </a:lnSpc>
                        <a:spcBef>
                          <a:spcPts val="300"/>
                        </a:spcBef>
                        <a:spcAft>
                          <a:spcPts val="300"/>
                        </a:spcAft>
                      </a:pPr>
                      <a:r>
                        <a:rPr lang="en-US" sz="2400" b="1" dirty="0" smtClean="0">
                          <a:latin typeface="Arial" pitchFamily="34" charset="0"/>
                          <a:cs typeface="Arial" pitchFamily="34" charset="0"/>
                        </a:rPr>
                        <a:t>1.2. </a:t>
                      </a:r>
                      <a:r>
                        <a:rPr lang="en-US" sz="2400" b="1" dirty="0" err="1" smtClean="0">
                          <a:latin typeface="Arial" pitchFamily="34" charset="0"/>
                          <a:cs typeface="Arial" pitchFamily="34" charset="0"/>
                        </a:rPr>
                        <a:t>Năng</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lực</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tổ</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chức</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hoạt</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động</a:t>
                      </a:r>
                      <a:endParaRPr lang="en-US" sz="2400" b="1" baseline="0" dirty="0" smtClean="0">
                        <a:latin typeface="Arial" pitchFamily="34" charset="0"/>
                        <a:cs typeface="Arial" pitchFamily="34" charset="0"/>
                      </a:endParaRPr>
                    </a:p>
                    <a:p>
                      <a:pPr>
                        <a:lnSpc>
                          <a:spcPct val="100000"/>
                        </a:lnSpc>
                        <a:spcBef>
                          <a:spcPts val="300"/>
                        </a:spcBef>
                        <a:spcAft>
                          <a:spcPts val="300"/>
                        </a:spcAft>
                      </a:pP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Thiết</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kế</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hoạt</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động</a:t>
                      </a:r>
                      <a:r>
                        <a:rPr lang="en-US" sz="2400" kern="1200" dirty="0" smtClean="0">
                          <a:solidFill>
                            <a:schemeClr val="tx1"/>
                          </a:solidFill>
                          <a:latin typeface="+mn-lt"/>
                          <a:ea typeface="+mn-ea"/>
                          <a:cs typeface="+mn-cs"/>
                        </a:rPr>
                        <a:t> </a:t>
                      </a:r>
                    </a:p>
                    <a:p>
                      <a:pPr>
                        <a:lnSpc>
                          <a:spcPct val="100000"/>
                        </a:lnSpc>
                        <a:spcBef>
                          <a:spcPts val="300"/>
                        </a:spcBef>
                        <a:spcAft>
                          <a:spcPts val="300"/>
                        </a:spcAft>
                      </a:pP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Quản</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lý</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thời</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gian</a:t>
                      </a:r>
                      <a:endParaRPr lang="en-US" sz="2400" kern="1200" dirty="0" smtClean="0">
                        <a:solidFill>
                          <a:schemeClr val="tx1"/>
                        </a:solidFill>
                        <a:latin typeface="+mn-lt"/>
                        <a:ea typeface="+mn-ea"/>
                        <a:cs typeface="+mn-cs"/>
                      </a:endParaRPr>
                    </a:p>
                    <a:p>
                      <a:pPr>
                        <a:lnSpc>
                          <a:spcPct val="100000"/>
                        </a:lnSpc>
                        <a:spcBef>
                          <a:spcPts val="300"/>
                        </a:spcBef>
                        <a:spcAft>
                          <a:spcPts val="300"/>
                        </a:spcAft>
                      </a:pP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Quản</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lý</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công</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việc</a:t>
                      </a:r>
                      <a:endParaRPr lang="en-US" sz="2400" kern="1200" dirty="0" smtClean="0">
                        <a:solidFill>
                          <a:schemeClr val="tx1"/>
                        </a:solidFill>
                        <a:latin typeface="+mn-lt"/>
                        <a:ea typeface="+mn-ea"/>
                        <a:cs typeface="+mn-cs"/>
                      </a:endParaRPr>
                    </a:p>
                    <a:p>
                      <a:pPr>
                        <a:lnSpc>
                          <a:spcPct val="100000"/>
                        </a:lnSpc>
                        <a:spcBef>
                          <a:spcPts val="300"/>
                        </a:spcBef>
                        <a:spcAft>
                          <a:spcPts val="300"/>
                        </a:spcAft>
                      </a:pP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Xử</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lý</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tình</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huống</a:t>
                      </a:r>
                      <a:endParaRPr lang="en-US" sz="2400" kern="1200" dirty="0" smtClean="0">
                        <a:solidFill>
                          <a:schemeClr val="tx1"/>
                        </a:solidFill>
                        <a:latin typeface="+mn-lt"/>
                        <a:ea typeface="+mn-ea"/>
                        <a:cs typeface="+mn-cs"/>
                      </a:endParaRPr>
                    </a:p>
                    <a:p>
                      <a:pPr>
                        <a:lnSpc>
                          <a:spcPct val="100000"/>
                        </a:lnSpc>
                        <a:spcBef>
                          <a:spcPts val="300"/>
                        </a:spcBef>
                        <a:spcAft>
                          <a:spcPts val="300"/>
                        </a:spcAft>
                      </a:pP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Đánh</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giá</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hoạt</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động</a:t>
                      </a:r>
                      <a:endParaRPr lang="en-US" sz="2400" kern="1200" dirty="0" smtClean="0">
                        <a:solidFill>
                          <a:schemeClr val="tx1"/>
                        </a:solidFill>
                        <a:latin typeface="+mn-lt"/>
                        <a:ea typeface="+mn-ea"/>
                        <a:cs typeface="+mn-cs"/>
                      </a:endParaRPr>
                    </a:p>
                    <a:p>
                      <a:pPr>
                        <a:lnSpc>
                          <a:spcPct val="100000"/>
                        </a:lnSpc>
                        <a:spcBef>
                          <a:spcPts val="300"/>
                        </a:spcBef>
                        <a:spcAft>
                          <a:spcPts val="300"/>
                        </a:spcAft>
                      </a:pP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Lãnh</a:t>
                      </a:r>
                      <a:r>
                        <a:rPr lang="en-US" sz="2400" kern="1200" dirty="0" smtClean="0">
                          <a:solidFill>
                            <a:schemeClr val="tx1"/>
                          </a:solidFill>
                          <a:latin typeface="+mn-lt"/>
                          <a:ea typeface="+mn-ea"/>
                          <a:cs typeface="+mn-cs"/>
                        </a:rPr>
                        <a:t> </a:t>
                      </a:r>
                      <a:r>
                        <a:rPr lang="en-US" sz="2400" kern="1200" dirty="0" err="1" smtClean="0">
                          <a:solidFill>
                            <a:schemeClr val="tx1"/>
                          </a:solidFill>
                          <a:latin typeface="+mn-lt"/>
                          <a:ea typeface="+mn-ea"/>
                          <a:cs typeface="+mn-cs"/>
                        </a:rPr>
                        <a:t>đạo</a:t>
                      </a:r>
                      <a:endParaRPr lang="en-US" sz="2400" kern="1200" dirty="0" smtClean="0">
                        <a:solidFill>
                          <a:schemeClr val="tx1"/>
                        </a:solidFill>
                        <a:latin typeface="+mn-lt"/>
                        <a:ea typeface="+mn-ea"/>
                        <a:cs typeface="+mn-cs"/>
                      </a:endParaRPr>
                    </a:p>
                    <a:p>
                      <a:pPr>
                        <a:lnSpc>
                          <a:spcPct val="100000"/>
                        </a:lnSpc>
                        <a:spcBef>
                          <a:spcPts val="300"/>
                        </a:spcBef>
                        <a:spcAft>
                          <a:spcPts val="300"/>
                        </a:spcAft>
                      </a:pPr>
                      <a:endParaRPr lang="en-US" dirty="0">
                        <a:latin typeface="Arial" pitchFamily="34" charset="0"/>
                        <a:cs typeface="Arial" pitchFamily="34" charset="0"/>
                      </a:endParaRPr>
                    </a:p>
                  </a:txBody>
                  <a:tcPr/>
                </a:tc>
                <a:tc>
                  <a:txBody>
                    <a:bodyPr/>
                    <a:lstStyle/>
                    <a:p>
                      <a:pPr algn="ctr">
                        <a:lnSpc>
                          <a:spcPct val="100000"/>
                        </a:lnSpc>
                        <a:spcBef>
                          <a:spcPts val="600"/>
                        </a:spcBef>
                        <a:spcAft>
                          <a:spcPts val="600"/>
                        </a:spcAft>
                      </a:pPr>
                      <a:r>
                        <a:rPr lang="en-US" sz="1800" dirty="0" err="1" smtClean="0"/>
                        <a:t>Mô</a:t>
                      </a:r>
                      <a:r>
                        <a:rPr lang="en-US" sz="1800" dirty="0" smtClean="0"/>
                        <a:t> </a:t>
                      </a:r>
                      <a:r>
                        <a:rPr lang="en-US" sz="1800" dirty="0" err="1" smtClean="0"/>
                        <a:t>tả</a:t>
                      </a:r>
                      <a:r>
                        <a:rPr lang="en-US" sz="1800" dirty="0" smtClean="0"/>
                        <a:t> chi </a:t>
                      </a:r>
                      <a:r>
                        <a:rPr lang="en-US" sz="1800" dirty="0" err="1" smtClean="0"/>
                        <a:t>tiết</a:t>
                      </a:r>
                      <a:r>
                        <a:rPr lang="en-US" sz="1800" dirty="0" smtClean="0"/>
                        <a:t>/ </a:t>
                      </a:r>
                    </a:p>
                    <a:p>
                      <a:pPr algn="ctr">
                        <a:lnSpc>
                          <a:spcPct val="100000"/>
                        </a:lnSpc>
                        <a:spcBef>
                          <a:spcPts val="600"/>
                        </a:spcBef>
                        <a:spcAft>
                          <a:spcPts val="600"/>
                        </a:spcAft>
                      </a:pPr>
                      <a:r>
                        <a:rPr lang="en-US" sz="1800" dirty="0" err="1" smtClean="0"/>
                        <a:t>xếp</a:t>
                      </a:r>
                      <a:r>
                        <a:rPr lang="en-US" sz="1800" dirty="0" smtClean="0"/>
                        <a:t> </a:t>
                      </a:r>
                      <a:r>
                        <a:rPr lang="en-US" sz="1800" dirty="0" err="1" smtClean="0"/>
                        <a:t>thứ</a:t>
                      </a:r>
                      <a:r>
                        <a:rPr lang="en-US" sz="1800" dirty="0" smtClean="0"/>
                        <a:t> </a:t>
                      </a:r>
                      <a:r>
                        <a:rPr lang="en-US" sz="1800" dirty="0" err="1" smtClean="0"/>
                        <a:t>bậc</a:t>
                      </a:r>
                      <a:r>
                        <a:rPr lang="en-US" sz="1800" dirty="0" smtClean="0"/>
                        <a:t> </a:t>
                      </a:r>
                      <a:r>
                        <a:rPr lang="en-US" sz="1800" dirty="0" err="1" smtClean="0"/>
                        <a:t>từ</a:t>
                      </a:r>
                      <a:r>
                        <a:rPr lang="en-US" sz="1800" dirty="0" smtClean="0"/>
                        <a:t> </a:t>
                      </a:r>
                      <a:r>
                        <a:rPr lang="en-US" sz="1800" dirty="0" err="1" smtClean="0"/>
                        <a:t>thấp</a:t>
                      </a:r>
                      <a:r>
                        <a:rPr lang="en-US" sz="1800" dirty="0" smtClean="0"/>
                        <a:t> </a:t>
                      </a:r>
                      <a:r>
                        <a:rPr lang="en-US" sz="1800" dirty="0" err="1" smtClean="0"/>
                        <a:t>đến</a:t>
                      </a:r>
                      <a:r>
                        <a:rPr lang="en-US" sz="1800" dirty="0" smtClean="0"/>
                        <a:t> </a:t>
                      </a:r>
                      <a:r>
                        <a:rPr lang="en-US" sz="1800" dirty="0" err="1" smtClean="0"/>
                        <a:t>cao</a:t>
                      </a:r>
                      <a:endParaRPr lang="en-US" dirty="0">
                        <a:latin typeface="Arial" pitchFamily="34" charset="0"/>
                        <a:cs typeface="Arial" pitchFamily="34" charset="0"/>
                      </a:endParaRPr>
                    </a:p>
                  </a:txBody>
                  <a:tcPr/>
                </a:tc>
              </a:tr>
            </a:tbl>
          </a:graphicData>
        </a:graphic>
      </p:graphicFrame>
      <p:sp>
        <p:nvSpPr>
          <p:cNvPr id="4" name="Action Button: Forward or Next 3">
            <a:hlinkClick r:id="" action="ppaction://hlinkshowjump?jump=nextslide" highlightClick="1"/>
          </p:cNvPr>
          <p:cNvSpPr/>
          <p:nvPr/>
        </p:nvSpPr>
        <p:spPr>
          <a:xfrm>
            <a:off x="8603673" y="6386945"/>
            <a:ext cx="540327" cy="47105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ction Button: Back or Previous 1">
            <a:hlinkClick r:id="rId3" action="ppaction://hlinksldjump" highlightClick="1"/>
          </p:cNvPr>
          <p:cNvSpPr/>
          <p:nvPr/>
        </p:nvSpPr>
        <p:spPr>
          <a:xfrm>
            <a:off x="8700655" y="6470073"/>
            <a:ext cx="443345" cy="387927"/>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 Box 4"/>
          <p:cNvSpPr txBox="1">
            <a:spLocks noChangeArrowheads="1"/>
          </p:cNvSpPr>
          <p:nvPr/>
        </p:nvSpPr>
        <p:spPr bwMode="auto">
          <a:xfrm>
            <a:off x="0" y="838200"/>
            <a:ext cx="6553200" cy="3324225"/>
          </a:xfrm>
          <a:prstGeom prst="rect">
            <a:avLst/>
          </a:prstGeom>
          <a:solidFill>
            <a:schemeClr val="bg1"/>
          </a:solidFill>
          <a:ln w="9525">
            <a:noFill/>
            <a:miter lim="800000"/>
            <a:headEnd/>
            <a:tailEnd/>
          </a:ln>
        </p:spPr>
        <p:txBody>
          <a:bodyPr>
            <a:spAutoFit/>
          </a:bodyPr>
          <a:lstStyle/>
          <a:p>
            <a:pPr>
              <a:spcBef>
                <a:spcPct val="50000"/>
              </a:spcBef>
            </a:pPr>
            <a:r>
              <a:rPr lang="en-US" sz="2800" b="1" dirty="0" err="1"/>
              <a:t>Tiến</a:t>
            </a:r>
            <a:r>
              <a:rPr lang="en-US" sz="2800" b="1" dirty="0"/>
              <a:t> </a:t>
            </a:r>
            <a:r>
              <a:rPr lang="en-US" sz="2800" b="1" dirty="0" err="1"/>
              <a:t>hành</a:t>
            </a:r>
            <a:r>
              <a:rPr lang="en-US" sz="2800" b="1" dirty="0"/>
              <a:t>:</a:t>
            </a:r>
            <a:r>
              <a:rPr lang="en-US" sz="2800" dirty="0"/>
              <a:t> </a:t>
            </a:r>
          </a:p>
          <a:p>
            <a:pPr>
              <a:spcBef>
                <a:spcPct val="50000"/>
              </a:spcBef>
              <a:buFontTx/>
              <a:buChar char="•"/>
            </a:pPr>
            <a:r>
              <a:rPr lang="en-US" sz="2600" dirty="0" err="1"/>
              <a:t>Thành</a:t>
            </a:r>
            <a:r>
              <a:rPr lang="en-US" sz="2600" dirty="0"/>
              <a:t> </a:t>
            </a:r>
            <a:r>
              <a:rPr lang="en-US" sz="2600" dirty="0" err="1"/>
              <a:t>viên</a:t>
            </a:r>
            <a:r>
              <a:rPr lang="en-US" sz="2600" dirty="0"/>
              <a:t> </a:t>
            </a:r>
            <a:r>
              <a:rPr lang="en-US" sz="2600" dirty="0" err="1"/>
              <a:t>đưa</a:t>
            </a:r>
            <a:r>
              <a:rPr lang="en-US" sz="2600" dirty="0"/>
              <a:t> </a:t>
            </a:r>
            <a:r>
              <a:rPr lang="en-US" sz="2600" dirty="0" err="1"/>
              <a:t>ra</a:t>
            </a:r>
            <a:r>
              <a:rPr lang="en-US" sz="2600" dirty="0"/>
              <a:t> </a:t>
            </a:r>
            <a:r>
              <a:rPr lang="en-US" sz="2600" dirty="0" err="1"/>
              <a:t>nội</a:t>
            </a:r>
            <a:r>
              <a:rPr lang="en-US" sz="2600" dirty="0"/>
              <a:t> </a:t>
            </a:r>
            <a:r>
              <a:rPr lang="en-US" sz="2600" dirty="0" err="1"/>
              <a:t>quy</a:t>
            </a:r>
            <a:r>
              <a:rPr lang="en-US" sz="2600" dirty="0"/>
              <a:t>, </a:t>
            </a:r>
            <a:r>
              <a:rPr lang="en-US" sz="2600" dirty="0" err="1"/>
              <a:t>biểu</a:t>
            </a:r>
            <a:r>
              <a:rPr lang="en-US" sz="2600" dirty="0"/>
              <a:t> </a:t>
            </a:r>
            <a:r>
              <a:rPr lang="en-US" sz="2600" dirty="0" err="1"/>
              <a:t>quyết</a:t>
            </a:r>
            <a:r>
              <a:rPr lang="en-US" sz="2600" dirty="0"/>
              <a:t> &gt; 75%.</a:t>
            </a:r>
          </a:p>
          <a:p>
            <a:pPr>
              <a:spcBef>
                <a:spcPct val="50000"/>
              </a:spcBef>
              <a:buFontTx/>
              <a:buChar char="•"/>
            </a:pPr>
            <a:r>
              <a:rPr lang="en-US" sz="2600" dirty="0" err="1"/>
              <a:t>Nội</a:t>
            </a:r>
            <a:r>
              <a:rPr lang="en-US" sz="2600" dirty="0"/>
              <a:t> </a:t>
            </a:r>
            <a:r>
              <a:rPr lang="en-US" sz="2600" dirty="0" err="1"/>
              <a:t>quy</a:t>
            </a:r>
            <a:r>
              <a:rPr lang="en-US" sz="2600" dirty="0"/>
              <a:t> </a:t>
            </a:r>
            <a:r>
              <a:rPr lang="en-US" sz="2600" dirty="0" err="1"/>
              <a:t>có</a:t>
            </a:r>
            <a:r>
              <a:rPr lang="en-US" sz="2600" dirty="0"/>
              <a:t> </a:t>
            </a:r>
            <a:r>
              <a:rPr lang="en-US" sz="2600" dirty="0" err="1"/>
              <a:t>thể</a:t>
            </a:r>
            <a:r>
              <a:rPr lang="en-US" sz="2600" dirty="0"/>
              <a:t> </a:t>
            </a:r>
            <a:r>
              <a:rPr lang="en-US" sz="2600" dirty="0" err="1"/>
              <a:t>thêm</a:t>
            </a:r>
            <a:r>
              <a:rPr lang="en-US" sz="2600" dirty="0"/>
              <a:t>, </a:t>
            </a:r>
            <a:r>
              <a:rPr lang="en-US" sz="2600" dirty="0" err="1"/>
              <a:t>bớt</a:t>
            </a:r>
            <a:r>
              <a:rPr lang="en-US" sz="2600" dirty="0"/>
              <a:t> </a:t>
            </a:r>
            <a:r>
              <a:rPr lang="en-US" sz="2600" dirty="0" err="1"/>
              <a:t>với</a:t>
            </a:r>
            <a:r>
              <a:rPr lang="en-US" sz="2600" dirty="0"/>
              <a:t> </a:t>
            </a:r>
            <a:r>
              <a:rPr lang="en-US" sz="2600" dirty="0" err="1"/>
              <a:t>sự</a:t>
            </a:r>
            <a:r>
              <a:rPr lang="en-US" sz="2600" dirty="0"/>
              <a:t> </a:t>
            </a:r>
            <a:r>
              <a:rPr lang="en-US" sz="2600" dirty="0" err="1"/>
              <a:t>nhất</a:t>
            </a:r>
            <a:r>
              <a:rPr lang="en-US" sz="2600" dirty="0"/>
              <a:t> </a:t>
            </a:r>
            <a:r>
              <a:rPr lang="en-US" sz="2600" dirty="0" err="1"/>
              <a:t>trí</a:t>
            </a:r>
            <a:r>
              <a:rPr lang="en-US" sz="2600" dirty="0"/>
              <a:t> </a:t>
            </a:r>
            <a:r>
              <a:rPr lang="en-US" sz="2600" dirty="0" err="1"/>
              <a:t>của</a:t>
            </a:r>
            <a:r>
              <a:rPr lang="en-US" sz="2600" dirty="0"/>
              <a:t> </a:t>
            </a:r>
            <a:r>
              <a:rPr lang="en-US" sz="2600" dirty="0" err="1"/>
              <a:t>các</a:t>
            </a:r>
            <a:r>
              <a:rPr lang="en-US" sz="2600" dirty="0"/>
              <a:t> </a:t>
            </a:r>
            <a:r>
              <a:rPr lang="en-US" sz="2600" dirty="0" err="1"/>
              <a:t>thành</a:t>
            </a:r>
            <a:r>
              <a:rPr lang="en-US" sz="2600" dirty="0"/>
              <a:t> </a:t>
            </a:r>
            <a:r>
              <a:rPr lang="en-US" sz="2600" dirty="0" err="1"/>
              <a:t>viên</a:t>
            </a:r>
            <a:endParaRPr lang="en-US" sz="2600" dirty="0"/>
          </a:p>
          <a:p>
            <a:pPr>
              <a:spcBef>
                <a:spcPct val="50000"/>
              </a:spcBef>
              <a:buFontTx/>
              <a:buChar char="•"/>
            </a:pPr>
            <a:r>
              <a:rPr lang="en-US" sz="2600" dirty="0" err="1"/>
              <a:t>Xây</a:t>
            </a:r>
            <a:r>
              <a:rPr lang="en-US" sz="2600" dirty="0"/>
              <a:t> </a:t>
            </a:r>
            <a:r>
              <a:rPr lang="en-US" sz="2600" dirty="0" err="1"/>
              <a:t>dựng</a:t>
            </a:r>
            <a:r>
              <a:rPr lang="en-US" sz="2600" dirty="0"/>
              <a:t> </a:t>
            </a:r>
            <a:r>
              <a:rPr lang="en-US" sz="2600" dirty="0" err="1"/>
              <a:t>biểu</a:t>
            </a:r>
            <a:r>
              <a:rPr lang="en-US" sz="2600" dirty="0"/>
              <a:t> </a:t>
            </a:r>
            <a:r>
              <a:rPr lang="en-US" sz="2600" dirty="0" err="1"/>
              <a:t>tượng</a:t>
            </a:r>
            <a:r>
              <a:rPr lang="en-US" sz="2600" dirty="0"/>
              <a:t> </a:t>
            </a:r>
            <a:r>
              <a:rPr lang="en-US" sz="2600" dirty="0" err="1"/>
              <a:t>của</a:t>
            </a:r>
            <a:r>
              <a:rPr lang="en-US" sz="2600" dirty="0"/>
              <a:t> </a:t>
            </a:r>
            <a:r>
              <a:rPr lang="en-US" sz="2600" dirty="0" err="1"/>
              <a:t>nội</a:t>
            </a:r>
            <a:r>
              <a:rPr lang="en-US" sz="2600" dirty="0"/>
              <a:t> </a:t>
            </a:r>
            <a:r>
              <a:rPr lang="en-US" sz="2600" dirty="0" err="1"/>
              <a:t>quy</a:t>
            </a:r>
            <a:endParaRPr lang="en-US" sz="2600" dirty="0"/>
          </a:p>
          <a:p>
            <a:pPr>
              <a:spcBef>
                <a:spcPct val="50000"/>
              </a:spcBef>
              <a:buFontTx/>
              <a:buChar char="•"/>
            </a:pPr>
            <a:r>
              <a:rPr lang="en-US" sz="2600" dirty="0" err="1"/>
              <a:t>Quy</a:t>
            </a:r>
            <a:r>
              <a:rPr lang="en-US" sz="2600" dirty="0"/>
              <a:t> </a:t>
            </a:r>
            <a:r>
              <a:rPr lang="en-US" sz="2600" dirty="0" err="1"/>
              <a:t>định</a:t>
            </a:r>
            <a:r>
              <a:rPr lang="en-US" sz="2600" dirty="0"/>
              <a:t> </a:t>
            </a:r>
            <a:r>
              <a:rPr lang="en-US" sz="2600" dirty="0" err="1"/>
              <a:t>khen</a:t>
            </a:r>
            <a:r>
              <a:rPr lang="en-US" sz="2600" dirty="0"/>
              <a:t> </a:t>
            </a:r>
            <a:r>
              <a:rPr lang="en-US" sz="2600" dirty="0" err="1"/>
              <a:t>thưởng</a:t>
            </a:r>
            <a:r>
              <a:rPr lang="en-US" sz="2600" dirty="0"/>
              <a:t> </a:t>
            </a:r>
            <a:r>
              <a:rPr lang="en-US" sz="2600" dirty="0" err="1"/>
              <a:t>và</a:t>
            </a:r>
            <a:r>
              <a:rPr lang="en-US" sz="2600" dirty="0"/>
              <a:t> </a:t>
            </a:r>
            <a:r>
              <a:rPr lang="en-US" sz="2600" dirty="0" err="1"/>
              <a:t>kỉ</a:t>
            </a:r>
            <a:r>
              <a:rPr lang="en-US" sz="2600" dirty="0"/>
              <a:t> </a:t>
            </a:r>
            <a:r>
              <a:rPr lang="en-US" sz="2600" dirty="0" err="1"/>
              <a:t>luật</a:t>
            </a:r>
            <a:r>
              <a:rPr lang="en-US" sz="2600" dirty="0"/>
              <a:t> </a:t>
            </a:r>
          </a:p>
        </p:txBody>
      </p:sp>
      <p:sp>
        <p:nvSpPr>
          <p:cNvPr id="4" name="Text Box 5"/>
          <p:cNvSpPr txBox="1">
            <a:spLocks noChangeArrowheads="1"/>
          </p:cNvSpPr>
          <p:nvPr/>
        </p:nvSpPr>
        <p:spPr bwMode="auto">
          <a:xfrm>
            <a:off x="69850" y="4468100"/>
            <a:ext cx="9074150" cy="1446550"/>
          </a:xfrm>
          <a:prstGeom prst="rect">
            <a:avLst/>
          </a:prstGeom>
          <a:solidFill>
            <a:schemeClr val="bg1"/>
          </a:solidFill>
          <a:ln w="9525">
            <a:noFill/>
            <a:miter lim="800000"/>
            <a:headEnd/>
            <a:tailEnd/>
          </a:ln>
        </p:spPr>
        <p:txBody>
          <a:bodyPr wrap="square">
            <a:spAutoFit/>
          </a:bodyPr>
          <a:lstStyle/>
          <a:p>
            <a:pPr marL="342900" indent="-342900" algn="ctr">
              <a:spcBef>
                <a:spcPct val="50000"/>
              </a:spcBef>
            </a:pPr>
            <a:r>
              <a:rPr lang="en-US" sz="2800" b="1" dirty="0" err="1">
                <a:latin typeface="Arial Black" pitchFamily="34" charset="0"/>
              </a:rPr>
              <a:t>Câu</a:t>
            </a:r>
            <a:r>
              <a:rPr lang="en-US" sz="2800" b="1" dirty="0">
                <a:latin typeface="Arial Black" pitchFamily="34" charset="0"/>
              </a:rPr>
              <a:t> </a:t>
            </a:r>
            <a:r>
              <a:rPr lang="en-US" sz="2800" b="1" dirty="0" err="1">
                <a:latin typeface="Arial Black" pitchFamily="34" charset="0"/>
              </a:rPr>
              <a:t>hỏi</a:t>
            </a:r>
            <a:r>
              <a:rPr lang="en-US" sz="2800" b="1" dirty="0">
                <a:latin typeface="Arial Black" pitchFamily="34" charset="0"/>
              </a:rPr>
              <a:t> </a:t>
            </a:r>
            <a:r>
              <a:rPr lang="en-US" sz="2800" b="1" dirty="0" err="1">
                <a:latin typeface="Arial Black" pitchFamily="34" charset="0"/>
              </a:rPr>
              <a:t>thảo</a:t>
            </a:r>
            <a:r>
              <a:rPr lang="en-US" sz="2800" b="1" dirty="0">
                <a:latin typeface="Arial Black" pitchFamily="34" charset="0"/>
              </a:rPr>
              <a:t> </a:t>
            </a:r>
            <a:r>
              <a:rPr lang="en-US" sz="2800" b="1" dirty="0" err="1">
                <a:latin typeface="Arial Black" pitchFamily="34" charset="0"/>
              </a:rPr>
              <a:t>luận</a:t>
            </a:r>
            <a:r>
              <a:rPr lang="en-US" sz="2800" b="1" dirty="0">
                <a:latin typeface="Arial Black" pitchFamily="34" charset="0"/>
              </a:rPr>
              <a:t>:</a:t>
            </a:r>
          </a:p>
          <a:p>
            <a:pPr marL="342900" indent="-342900">
              <a:spcBef>
                <a:spcPct val="50000"/>
              </a:spcBef>
              <a:buFontTx/>
              <a:buAutoNum type="arabicPeriod"/>
            </a:pPr>
            <a:r>
              <a:rPr lang="en-US" sz="2000" dirty="0" err="1">
                <a:latin typeface="Arial Black" pitchFamily="34" charset="0"/>
              </a:rPr>
              <a:t>Xây</a:t>
            </a:r>
            <a:r>
              <a:rPr lang="en-US" sz="2000" dirty="0">
                <a:latin typeface="Arial Black" pitchFamily="34" charset="0"/>
              </a:rPr>
              <a:t> </a:t>
            </a:r>
            <a:r>
              <a:rPr lang="en-US" sz="2000" dirty="0" err="1">
                <a:latin typeface="Arial Black" pitchFamily="34" charset="0"/>
              </a:rPr>
              <a:t>dựng</a:t>
            </a:r>
            <a:r>
              <a:rPr lang="en-US" sz="2000" dirty="0">
                <a:latin typeface="Arial Black" pitchFamily="34" charset="0"/>
              </a:rPr>
              <a:t> </a:t>
            </a:r>
            <a:r>
              <a:rPr lang="en-US" sz="2000" dirty="0" err="1">
                <a:latin typeface="Arial Black" pitchFamily="34" charset="0"/>
              </a:rPr>
              <a:t>nội</a:t>
            </a:r>
            <a:r>
              <a:rPr lang="en-US" sz="2000" dirty="0">
                <a:latin typeface="Arial Black" pitchFamily="34" charset="0"/>
              </a:rPr>
              <a:t> </a:t>
            </a:r>
            <a:r>
              <a:rPr lang="en-US" sz="2000" dirty="0" err="1" smtClean="0">
                <a:latin typeface="Arial Black" pitchFamily="34" charset="0"/>
              </a:rPr>
              <a:t>quy</a:t>
            </a:r>
            <a:r>
              <a:rPr lang="en-US" sz="2000" dirty="0" smtClean="0">
                <a:latin typeface="Arial Black" pitchFamily="34" charset="0"/>
              </a:rPr>
              <a:t> </a:t>
            </a:r>
            <a:r>
              <a:rPr lang="en-US" sz="2000" dirty="0" err="1" smtClean="0">
                <a:latin typeface="Arial Black" pitchFamily="34" charset="0"/>
              </a:rPr>
              <a:t>có</a:t>
            </a:r>
            <a:r>
              <a:rPr lang="en-US" sz="2000" dirty="0" smtClean="0">
                <a:latin typeface="Arial Black" pitchFamily="34" charset="0"/>
              </a:rPr>
              <a:t> ý </a:t>
            </a:r>
            <a:r>
              <a:rPr lang="en-US" sz="2000" dirty="0" err="1" smtClean="0">
                <a:latin typeface="Arial Black" pitchFamily="34" charset="0"/>
              </a:rPr>
              <a:t>nghĩa</a:t>
            </a:r>
            <a:r>
              <a:rPr lang="en-US" sz="2000" dirty="0" smtClean="0">
                <a:latin typeface="Arial Black" pitchFamily="34" charset="0"/>
              </a:rPr>
              <a:t> </a:t>
            </a:r>
            <a:r>
              <a:rPr lang="en-US" sz="2000" dirty="0" err="1" smtClean="0">
                <a:latin typeface="Arial Black" pitchFamily="34" charset="0"/>
              </a:rPr>
              <a:t>gì</a:t>
            </a:r>
            <a:r>
              <a:rPr lang="en-US" sz="2000" dirty="0" smtClean="0">
                <a:latin typeface="Arial Black" pitchFamily="34" charset="0"/>
              </a:rPr>
              <a:t> </a:t>
            </a:r>
            <a:r>
              <a:rPr lang="en-US" sz="2000" dirty="0" err="1" smtClean="0">
                <a:latin typeface="Arial Black" pitchFamily="34" charset="0"/>
              </a:rPr>
              <a:t>trong</a:t>
            </a:r>
            <a:r>
              <a:rPr lang="en-US" sz="2000" dirty="0" smtClean="0">
                <a:latin typeface="Arial Black" pitchFamily="34" charset="0"/>
              </a:rPr>
              <a:t> </a:t>
            </a:r>
            <a:r>
              <a:rPr lang="en-US" sz="2000" dirty="0" err="1" smtClean="0">
                <a:latin typeface="Arial Black" pitchFamily="34" charset="0"/>
              </a:rPr>
              <a:t>tổ</a:t>
            </a:r>
            <a:r>
              <a:rPr lang="en-US" sz="2000" dirty="0" smtClean="0">
                <a:latin typeface="Arial Black" pitchFamily="34" charset="0"/>
              </a:rPr>
              <a:t> </a:t>
            </a:r>
            <a:r>
              <a:rPr lang="en-US" sz="2000" dirty="0" err="1" smtClean="0">
                <a:latin typeface="Arial Black" pitchFamily="34" charset="0"/>
              </a:rPr>
              <a:t>chức</a:t>
            </a:r>
            <a:r>
              <a:rPr lang="en-US" sz="2000" dirty="0" smtClean="0">
                <a:latin typeface="Arial Black" pitchFamily="34" charset="0"/>
              </a:rPr>
              <a:t> HĐ TNST</a:t>
            </a:r>
            <a:endParaRPr lang="en-US" sz="2000" dirty="0">
              <a:latin typeface="Arial Black" pitchFamily="34" charset="0"/>
            </a:endParaRPr>
          </a:p>
          <a:p>
            <a:pPr marL="342900" indent="-342900">
              <a:spcBef>
                <a:spcPct val="50000"/>
              </a:spcBef>
              <a:buFontTx/>
              <a:buAutoNum type="arabicPeriod"/>
            </a:pPr>
            <a:r>
              <a:rPr lang="en-US" sz="2000" dirty="0" err="1">
                <a:latin typeface="Arial Black" pitchFamily="34" charset="0"/>
              </a:rPr>
              <a:t>Làm</a:t>
            </a:r>
            <a:r>
              <a:rPr lang="en-US" sz="2000" dirty="0">
                <a:latin typeface="Arial Black" pitchFamily="34" charset="0"/>
              </a:rPr>
              <a:t> </a:t>
            </a:r>
            <a:r>
              <a:rPr lang="en-US" sz="2000" dirty="0" err="1">
                <a:latin typeface="Arial Black" pitchFamily="34" charset="0"/>
              </a:rPr>
              <a:t>thế</a:t>
            </a:r>
            <a:r>
              <a:rPr lang="en-US" sz="2000" dirty="0">
                <a:latin typeface="Arial Black" pitchFamily="34" charset="0"/>
              </a:rPr>
              <a:t> </a:t>
            </a:r>
            <a:r>
              <a:rPr lang="en-US" sz="2000" dirty="0" err="1">
                <a:latin typeface="Arial Black" pitchFamily="34" charset="0"/>
              </a:rPr>
              <a:t>nào</a:t>
            </a:r>
            <a:r>
              <a:rPr lang="en-US" sz="2000" dirty="0">
                <a:latin typeface="Arial Black" pitchFamily="34" charset="0"/>
              </a:rPr>
              <a:t> </a:t>
            </a:r>
            <a:r>
              <a:rPr lang="en-US" sz="2000" dirty="0" err="1">
                <a:latin typeface="Arial Black" pitchFamily="34" charset="0"/>
              </a:rPr>
              <a:t>để</a:t>
            </a:r>
            <a:r>
              <a:rPr lang="en-US" sz="2000" dirty="0">
                <a:latin typeface="Arial Black" pitchFamily="34" charset="0"/>
              </a:rPr>
              <a:t> </a:t>
            </a:r>
            <a:r>
              <a:rPr lang="en-US" sz="2000" dirty="0" err="1">
                <a:latin typeface="Arial Black" pitchFamily="34" charset="0"/>
              </a:rPr>
              <a:t>xây</a:t>
            </a:r>
            <a:r>
              <a:rPr lang="en-US" sz="2000" dirty="0">
                <a:latin typeface="Arial Black" pitchFamily="34" charset="0"/>
              </a:rPr>
              <a:t> </a:t>
            </a:r>
            <a:r>
              <a:rPr lang="en-US" sz="2000" dirty="0" err="1">
                <a:latin typeface="Arial Black" pitchFamily="34" charset="0"/>
              </a:rPr>
              <a:t>dựng</a:t>
            </a:r>
            <a:r>
              <a:rPr lang="en-US" sz="2000" dirty="0">
                <a:latin typeface="Arial Black" pitchFamily="34" charset="0"/>
              </a:rPr>
              <a:t> </a:t>
            </a:r>
            <a:r>
              <a:rPr lang="en-US" sz="2000" dirty="0" err="1">
                <a:latin typeface="Arial Black" pitchFamily="34" charset="0"/>
              </a:rPr>
              <a:t>nội</a:t>
            </a:r>
            <a:r>
              <a:rPr lang="en-US" sz="2000" dirty="0">
                <a:latin typeface="Arial Black" pitchFamily="34" charset="0"/>
              </a:rPr>
              <a:t> </a:t>
            </a:r>
            <a:r>
              <a:rPr lang="en-US" sz="2000" dirty="0" err="1">
                <a:latin typeface="Arial Black" pitchFamily="34" charset="0"/>
              </a:rPr>
              <a:t>quy</a:t>
            </a:r>
            <a:endParaRPr lang="en-US" sz="2000" dirty="0">
              <a:latin typeface="Arial Black" pitchFamily="34" charset="0"/>
            </a:endParaRPr>
          </a:p>
        </p:txBody>
      </p:sp>
      <p:pic>
        <p:nvPicPr>
          <p:cNvPr id="5" name="Picture 2" descr="http://d4.violet.vn/uploads/blogs/756550/img_2345_500.jpg"/>
          <p:cNvPicPr>
            <a:picLocks noChangeAspect="1" noChangeArrowheads="1"/>
          </p:cNvPicPr>
          <p:nvPr/>
        </p:nvPicPr>
        <p:blipFill>
          <a:blip r:embed="rId4"/>
          <a:srcRect/>
          <a:stretch>
            <a:fillRect/>
          </a:stretch>
        </p:blipFill>
        <p:spPr bwMode="auto">
          <a:xfrm>
            <a:off x="6429375" y="0"/>
            <a:ext cx="2714625" cy="3619500"/>
          </a:xfrm>
          <a:prstGeom prst="rect">
            <a:avLst/>
          </a:prstGeom>
          <a:noFill/>
          <a:ln w="9525">
            <a:noFill/>
            <a:miter lim="800000"/>
            <a:headEnd/>
            <a:tailEnd/>
          </a:ln>
        </p:spPr>
      </p:pic>
      <p:sp>
        <p:nvSpPr>
          <p:cNvPr id="7" name="TextBox 7"/>
          <p:cNvSpPr txBox="1">
            <a:spLocks noChangeArrowheads="1"/>
          </p:cNvSpPr>
          <p:nvPr/>
        </p:nvSpPr>
        <p:spPr bwMode="auto">
          <a:xfrm>
            <a:off x="41275" y="41275"/>
            <a:ext cx="4724400" cy="523875"/>
          </a:xfrm>
          <a:prstGeom prst="rect">
            <a:avLst/>
          </a:prstGeom>
          <a:solidFill>
            <a:srgbClr val="FFFF00"/>
          </a:solidFill>
          <a:ln w="9525">
            <a:noFill/>
            <a:miter lim="800000"/>
            <a:headEnd/>
            <a:tailEnd/>
          </a:ln>
        </p:spPr>
        <p:txBody>
          <a:bodyPr>
            <a:spAutoFit/>
          </a:bodyPr>
          <a:lstStyle/>
          <a:p>
            <a:r>
              <a:rPr lang="en-US" sz="2800" b="1">
                <a:latin typeface="Times New Roman" pitchFamily="18" charset="0"/>
                <a:cs typeface="Times New Roman" pitchFamily="18" charset="0"/>
              </a:rPr>
              <a:t>HĐ 1: Xây dựng nội quy lớp</a:t>
            </a:r>
          </a:p>
        </p:txBody>
      </p:sp>
      <p:sp>
        <p:nvSpPr>
          <p:cNvPr id="8" name="TextBox 7"/>
          <p:cNvSpPr txBox="1">
            <a:spLocks noChangeArrowheads="1"/>
          </p:cNvSpPr>
          <p:nvPr/>
        </p:nvSpPr>
        <p:spPr bwMode="auto">
          <a:xfrm>
            <a:off x="0" y="6308725"/>
            <a:ext cx="8382000" cy="369888"/>
          </a:xfrm>
          <a:prstGeom prst="rect">
            <a:avLst/>
          </a:prstGeom>
          <a:solidFill>
            <a:srgbClr val="FFFF00"/>
          </a:solidFill>
          <a:ln w="9525">
            <a:noFill/>
            <a:miter lim="800000"/>
            <a:headEnd/>
            <a:tailEnd/>
          </a:ln>
        </p:spPr>
        <p:txBody>
          <a:bodyPr>
            <a:spAutoFit/>
          </a:bodyPr>
          <a:lstStyle/>
          <a:p>
            <a:r>
              <a:rPr lang="en-US" b="1" dirty="0" err="1">
                <a:latin typeface="Comic Sans MS" pitchFamily="66" charset="0"/>
              </a:rPr>
              <a:t>Nội</a:t>
            </a:r>
            <a:r>
              <a:rPr lang="en-US" b="1" dirty="0">
                <a:latin typeface="Comic Sans MS" pitchFamily="66" charset="0"/>
              </a:rPr>
              <a:t> qui </a:t>
            </a:r>
            <a:r>
              <a:rPr lang="en-US" b="1" dirty="0" err="1">
                <a:latin typeface="Comic Sans MS" pitchFamily="66" charset="0"/>
              </a:rPr>
              <a:t>không</a:t>
            </a:r>
            <a:r>
              <a:rPr lang="en-US" b="1" dirty="0">
                <a:latin typeface="Comic Sans MS" pitchFamily="66" charset="0"/>
              </a:rPr>
              <a:t> </a:t>
            </a:r>
            <a:r>
              <a:rPr lang="en-US" b="1" dirty="0" err="1">
                <a:latin typeface="Comic Sans MS" pitchFamily="66" charset="0"/>
              </a:rPr>
              <a:t>có</a:t>
            </a:r>
            <a:r>
              <a:rPr lang="en-US" b="1" dirty="0">
                <a:latin typeface="Comic Sans MS" pitchFamily="66" charset="0"/>
              </a:rPr>
              <a:t> </a:t>
            </a:r>
            <a:r>
              <a:rPr lang="en-US" b="1" dirty="0" err="1">
                <a:latin typeface="Comic Sans MS" pitchFamily="66" charset="0"/>
              </a:rPr>
              <a:t>sự</a:t>
            </a:r>
            <a:r>
              <a:rPr lang="en-US" b="1" dirty="0">
                <a:latin typeface="Comic Sans MS" pitchFamily="66" charset="0"/>
              </a:rPr>
              <a:t> </a:t>
            </a:r>
            <a:r>
              <a:rPr lang="en-US" b="1" dirty="0" err="1">
                <a:latin typeface="Comic Sans MS" pitchFamily="66" charset="0"/>
              </a:rPr>
              <a:t>tham</a:t>
            </a:r>
            <a:r>
              <a:rPr lang="en-US" b="1" dirty="0">
                <a:latin typeface="Comic Sans MS" pitchFamily="66" charset="0"/>
              </a:rPr>
              <a:t> </a:t>
            </a:r>
            <a:r>
              <a:rPr lang="en-US" b="1" dirty="0" err="1">
                <a:latin typeface="Comic Sans MS" pitchFamily="66" charset="0"/>
              </a:rPr>
              <a:t>gia</a:t>
            </a:r>
            <a:r>
              <a:rPr lang="en-US" b="1" dirty="0">
                <a:latin typeface="Comic Sans MS" pitchFamily="66" charset="0"/>
              </a:rPr>
              <a:t>/</a:t>
            </a:r>
            <a:r>
              <a:rPr lang="en-US" b="1" dirty="0" err="1">
                <a:latin typeface="Comic Sans MS" pitchFamily="66" charset="0"/>
              </a:rPr>
              <a:t>hợp</a:t>
            </a:r>
            <a:r>
              <a:rPr lang="en-US" b="1" dirty="0">
                <a:latin typeface="Comic Sans MS" pitchFamily="66" charset="0"/>
              </a:rPr>
              <a:t> </a:t>
            </a:r>
            <a:r>
              <a:rPr lang="en-US" b="1" dirty="0" err="1">
                <a:latin typeface="Comic Sans MS" pitchFamily="66" charset="0"/>
              </a:rPr>
              <a:t>tác</a:t>
            </a:r>
            <a:r>
              <a:rPr lang="en-US" b="1" dirty="0">
                <a:latin typeface="Comic Sans MS" pitchFamily="66" charset="0"/>
              </a:rPr>
              <a:t> </a:t>
            </a:r>
            <a:r>
              <a:rPr lang="en-US" b="1" dirty="0" err="1">
                <a:latin typeface="Comic Sans MS" pitchFamily="66" charset="0"/>
              </a:rPr>
              <a:t>của</a:t>
            </a:r>
            <a:r>
              <a:rPr lang="en-US" b="1" dirty="0">
                <a:latin typeface="Comic Sans MS" pitchFamily="66" charset="0"/>
              </a:rPr>
              <a:t> </a:t>
            </a:r>
            <a:r>
              <a:rPr lang="en-US" b="1" dirty="0" err="1">
                <a:latin typeface="Comic Sans MS" pitchFamily="66" charset="0"/>
              </a:rPr>
              <a:t>trẻ</a:t>
            </a:r>
            <a:r>
              <a:rPr lang="en-US" b="1" dirty="0">
                <a:latin typeface="Comic Sans MS" pitchFamily="66" charset="0"/>
              </a:rPr>
              <a:t> = </a:t>
            </a:r>
            <a:r>
              <a:rPr lang="en-US" b="1" dirty="0" err="1">
                <a:latin typeface="Comic Sans MS" pitchFamily="66" charset="0"/>
              </a:rPr>
              <a:t>không</a:t>
            </a:r>
            <a:r>
              <a:rPr lang="en-US" b="1" dirty="0">
                <a:latin typeface="Comic Sans MS" pitchFamily="66" charset="0"/>
              </a:rPr>
              <a:t> </a:t>
            </a:r>
            <a:r>
              <a:rPr lang="en-US" b="1" dirty="0" err="1">
                <a:latin typeface="Comic Sans MS" pitchFamily="66" charset="0"/>
              </a:rPr>
              <a:t>hợp</a:t>
            </a:r>
            <a:r>
              <a:rPr lang="en-US" b="1" dirty="0">
                <a:latin typeface="Comic Sans MS" pitchFamily="66" charset="0"/>
              </a:rPr>
              <a:t> </a:t>
            </a:r>
            <a:r>
              <a:rPr lang="en-US" b="1" dirty="0" err="1">
                <a:latin typeface="Comic Sans MS" pitchFamily="66" charset="0"/>
              </a:rPr>
              <a:t>tác</a:t>
            </a:r>
            <a:r>
              <a:rPr lang="en-US" b="1" dirty="0">
                <a:latin typeface="Comic Sans MS" pitchFamily="66" charset="0"/>
              </a:rPr>
              <a:t>/</a:t>
            </a:r>
            <a:r>
              <a:rPr lang="en-US" b="1" dirty="0" err="1">
                <a:latin typeface="Comic Sans MS" pitchFamily="66" charset="0"/>
              </a:rPr>
              <a:t>chống</a:t>
            </a:r>
            <a:r>
              <a:rPr lang="en-US" b="1" dirty="0">
                <a:latin typeface="Comic Sans MS" pitchFamily="66" charset="0"/>
              </a:rPr>
              <a:t> </a:t>
            </a:r>
            <a:r>
              <a:rPr lang="en-US" b="1" dirty="0" err="1">
                <a:latin typeface="Comic Sans MS" pitchFamily="66" charset="0"/>
              </a:rPr>
              <a:t>đối</a:t>
            </a:r>
            <a:endParaRPr lang="en-US" b="1" dirty="0">
              <a:latin typeface="Comic Sans MS" pitchFamily="66" charset="0"/>
            </a:endParaRPr>
          </a:p>
        </p:txBody>
      </p:sp>
    </p:spTree>
    <p:extLst>
      <p:ext uri="{BB962C8B-B14F-4D97-AF65-F5344CB8AC3E}">
        <p14:creationId xmlns:p14="http://schemas.microsoft.com/office/powerpoint/2010/main" val="239249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903720"/>
        </p:xfrm>
        <a:graphic>
          <a:graphicData uri="http://schemas.openxmlformats.org/drawingml/2006/table">
            <a:tbl>
              <a:tblPr firstRow="1" bandRow="1">
                <a:tableStyleId>{5940675A-B579-460E-94D1-54222C63F5DA}</a:tableStyleId>
              </a:tblPr>
              <a:tblGrid>
                <a:gridCol w="5555673"/>
                <a:gridCol w="3588327"/>
              </a:tblGrid>
              <a:tr h="462434">
                <a:tc gridSpan="2">
                  <a:txBody>
                    <a:bodyPr/>
                    <a:lstStyle/>
                    <a:p>
                      <a:pPr marL="342900" indent="-342900" algn="ctr">
                        <a:lnSpc>
                          <a:spcPct val="100000"/>
                        </a:lnSpc>
                        <a:spcBef>
                          <a:spcPts val="600"/>
                        </a:spcBef>
                        <a:spcAft>
                          <a:spcPts val="600"/>
                        </a:spcAft>
                        <a:buNone/>
                      </a:pPr>
                      <a:r>
                        <a:rPr lang="en-US" sz="2400" b="1" dirty="0" smtClean="0">
                          <a:latin typeface="Arial" pitchFamily="34" charset="0"/>
                          <a:cs typeface="Arial" pitchFamily="34" charset="0"/>
                        </a:rPr>
                        <a:t>2. NĂNG LỰC TÍCH</a:t>
                      </a:r>
                      <a:r>
                        <a:rPr lang="en-US" sz="2400" b="1" baseline="0" dirty="0" smtClean="0">
                          <a:latin typeface="Arial" pitchFamily="34" charset="0"/>
                          <a:cs typeface="Arial" pitchFamily="34" charset="0"/>
                        </a:rPr>
                        <a:t> CỰC HÓA VÀ TỰ NHẬN THỨC</a:t>
                      </a:r>
                      <a:endParaRPr lang="en-US" sz="2400" b="1" dirty="0" smtClean="0">
                        <a:latin typeface="Arial" pitchFamily="34" charset="0"/>
                        <a:cs typeface="Arial" pitchFamily="34" charset="0"/>
                      </a:endParaRPr>
                    </a:p>
                    <a:p>
                      <a:pPr marL="342900" indent="-342900" algn="ctr">
                        <a:lnSpc>
                          <a:spcPct val="100000"/>
                        </a:lnSpc>
                        <a:spcBef>
                          <a:spcPts val="600"/>
                        </a:spcBef>
                        <a:spcAft>
                          <a:spcPts val="600"/>
                        </a:spcAft>
                        <a:buNone/>
                      </a:pPr>
                      <a:endParaRPr lang="en-US" sz="1100" b="1" dirty="0">
                        <a:latin typeface="Arial" pitchFamily="34" charset="0"/>
                        <a:cs typeface="Arial" pitchFamily="34" charset="0"/>
                      </a:endParaRPr>
                    </a:p>
                  </a:txBody>
                  <a:tcPr/>
                </a:tc>
                <a:tc hMerge="1">
                  <a:txBody>
                    <a:bodyPr/>
                    <a:lstStyle/>
                    <a:p>
                      <a:endParaRPr lang="en-US" dirty="0"/>
                    </a:p>
                  </a:txBody>
                  <a:tcPr/>
                </a:tc>
              </a:tr>
              <a:tr h="462434">
                <a:tc>
                  <a:txBody>
                    <a:bodyPr/>
                    <a:lstStyle/>
                    <a:p>
                      <a:pPr>
                        <a:lnSpc>
                          <a:spcPct val="100000"/>
                        </a:lnSpc>
                        <a:spcBef>
                          <a:spcPts val="300"/>
                        </a:spcBef>
                        <a:spcAft>
                          <a:spcPts val="300"/>
                        </a:spcAft>
                      </a:pPr>
                      <a:r>
                        <a:rPr lang="en-US" sz="2400" b="1" dirty="0" smtClean="0">
                          <a:latin typeface="Arial" pitchFamily="34" charset="0"/>
                          <a:cs typeface="Arial" pitchFamily="34" charset="0"/>
                        </a:rPr>
                        <a:t>2.1. </a:t>
                      </a:r>
                      <a:r>
                        <a:rPr lang="en-US" sz="2400" b="1" dirty="0" err="1" smtClean="0">
                          <a:latin typeface="Arial" pitchFamily="34" charset="0"/>
                          <a:cs typeface="Arial" pitchFamily="34" charset="0"/>
                        </a:rPr>
                        <a:t>Năng</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lực</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tự</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nhận</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thức</a:t>
                      </a:r>
                      <a:endParaRPr lang="en-US" sz="2400" b="1" baseline="0" dirty="0" smtClean="0">
                        <a:latin typeface="Arial" pitchFamily="34" charset="0"/>
                        <a:cs typeface="Arial" pitchFamily="34" charset="0"/>
                      </a:endParaRPr>
                    </a:p>
                    <a:p>
                      <a:pPr>
                        <a:spcBef>
                          <a:spcPts val="300"/>
                        </a:spcBef>
                        <a:buFont typeface="Times New Roman" pitchFamily="18" charset="0"/>
                        <a:buChar char="-"/>
                      </a:pP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Nhận</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ra</a:t>
                      </a:r>
                      <a:r>
                        <a:rPr lang="en-US" sz="2400" kern="1200" dirty="0" smtClean="0">
                          <a:solidFill>
                            <a:schemeClr val="tx1"/>
                          </a:solidFill>
                          <a:latin typeface="Arial" pitchFamily="34" charset="0"/>
                          <a:ea typeface="+mn-ea"/>
                          <a:cs typeface="Arial" pitchFamily="34" charset="0"/>
                        </a:rPr>
                        <a:t> 1 </a:t>
                      </a:r>
                      <a:r>
                        <a:rPr lang="en-US" sz="2400" kern="1200" dirty="0" err="1" smtClean="0">
                          <a:solidFill>
                            <a:schemeClr val="tx1"/>
                          </a:solidFill>
                          <a:latin typeface="Arial" pitchFamily="34" charset="0"/>
                          <a:ea typeface="+mn-ea"/>
                          <a:cs typeface="Arial" pitchFamily="34" charset="0"/>
                        </a:rPr>
                        <a:t>số</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phẩm</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chất</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và</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năng</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lực</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chính</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của</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bản</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thân</a:t>
                      </a:r>
                      <a:r>
                        <a:rPr lang="en-US" sz="2400" kern="1200" dirty="0" smtClean="0">
                          <a:solidFill>
                            <a:schemeClr val="tx1"/>
                          </a:solidFill>
                          <a:latin typeface="Arial" pitchFamily="34" charset="0"/>
                          <a:ea typeface="+mn-ea"/>
                          <a:cs typeface="Arial" pitchFamily="34" charset="0"/>
                        </a:rPr>
                        <a:t>.</a:t>
                      </a:r>
                    </a:p>
                    <a:p>
                      <a:pPr>
                        <a:spcBef>
                          <a:spcPts val="300"/>
                        </a:spcBef>
                        <a:buFont typeface="Times New Roman" pitchFamily="18" charset="0"/>
                        <a:buChar char="-"/>
                      </a:pPr>
                      <a:r>
                        <a:rPr lang="en-US" sz="2400" kern="1200" dirty="0" err="1" smtClean="0">
                          <a:solidFill>
                            <a:schemeClr val="tx1"/>
                          </a:solidFill>
                          <a:latin typeface="Arial" pitchFamily="34" charset="0"/>
                          <a:ea typeface="+mn-ea"/>
                          <a:cs typeface="Arial" pitchFamily="34" charset="0"/>
                        </a:rPr>
                        <a:t>Tiếp</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nhận</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có</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chọn</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lọc</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những</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phản</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hồi</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về</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bản</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thân</a:t>
                      </a:r>
                      <a:r>
                        <a:rPr lang="en-US" sz="2400" kern="1200" dirty="0" smtClean="0">
                          <a:solidFill>
                            <a:schemeClr val="tx1"/>
                          </a:solidFill>
                          <a:latin typeface="Arial" pitchFamily="34" charset="0"/>
                          <a:ea typeface="+mn-ea"/>
                          <a:cs typeface="Arial" pitchFamily="34" charset="0"/>
                        </a:rPr>
                        <a:t>.</a:t>
                      </a:r>
                    </a:p>
                    <a:p>
                      <a:pPr>
                        <a:spcBef>
                          <a:spcPts val="300"/>
                        </a:spcBef>
                        <a:buFont typeface="Times New Roman" pitchFamily="18" charset="0"/>
                        <a:buChar char="-"/>
                      </a:pP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Xác</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định</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vị</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trí</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xã</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hội</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của</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bản</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thân</a:t>
                      </a:r>
                      <a:r>
                        <a:rPr lang="en-US" sz="2400" kern="1200" baseline="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trong</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ngữ</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cảnh</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giao</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tiếp</a:t>
                      </a:r>
                      <a:r>
                        <a:rPr lang="en-US" sz="2400" kern="1200" dirty="0" smtClean="0">
                          <a:solidFill>
                            <a:schemeClr val="tx1"/>
                          </a:solidFill>
                          <a:latin typeface="Arial" pitchFamily="34" charset="0"/>
                          <a:ea typeface="+mn-ea"/>
                          <a:cs typeface="Arial" pitchFamily="34" charset="0"/>
                        </a:rPr>
                        <a:t>.</a:t>
                      </a:r>
                    </a:p>
                    <a:p>
                      <a:pPr>
                        <a:spcBef>
                          <a:spcPts val="300"/>
                        </a:spcBef>
                        <a:buFont typeface="Times New Roman" pitchFamily="18" charset="0"/>
                        <a:buChar char="-"/>
                      </a:pPr>
                      <a:r>
                        <a:rPr lang="en-US" sz="2400" kern="1200" dirty="0" err="1" smtClean="0">
                          <a:solidFill>
                            <a:schemeClr val="tx1"/>
                          </a:solidFill>
                          <a:latin typeface="Arial" pitchFamily="34" charset="0"/>
                          <a:ea typeface="+mn-ea"/>
                          <a:cs typeface="Arial" pitchFamily="34" charset="0"/>
                        </a:rPr>
                        <a:t>Thay</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đổi</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hoàn</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thiện</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bản</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thân</a:t>
                      </a:r>
                      <a:r>
                        <a:rPr lang="en-US" sz="2400" kern="1200" dirty="0" smtClean="0">
                          <a:solidFill>
                            <a:schemeClr val="tx1"/>
                          </a:solidFill>
                          <a:latin typeface="Arial" pitchFamily="34" charset="0"/>
                          <a:ea typeface="+mn-ea"/>
                          <a:cs typeface="Arial" pitchFamily="34" charset="0"/>
                        </a:rPr>
                        <a:t>.</a:t>
                      </a:r>
                    </a:p>
                    <a:p>
                      <a:pPr>
                        <a:spcBef>
                          <a:spcPts val="300"/>
                        </a:spcBef>
                        <a:buFont typeface="Times New Roman" pitchFamily="18" charset="0"/>
                        <a:buNone/>
                      </a:pPr>
                      <a:endParaRPr lang="en-US" sz="2400" kern="1200" dirty="0">
                        <a:solidFill>
                          <a:schemeClr val="tx1"/>
                        </a:solidFill>
                        <a:latin typeface="Arial" pitchFamily="34" charset="0"/>
                        <a:ea typeface="+mn-ea"/>
                        <a:cs typeface="Arial" pitchFamily="34" charset="0"/>
                      </a:endParaRPr>
                    </a:p>
                  </a:txBody>
                  <a:tcPr/>
                </a:tc>
                <a:tc>
                  <a:txBody>
                    <a:bodyPr/>
                    <a:lstStyle/>
                    <a:p>
                      <a:pPr algn="ctr">
                        <a:lnSpc>
                          <a:spcPct val="100000"/>
                        </a:lnSpc>
                        <a:spcBef>
                          <a:spcPts val="600"/>
                        </a:spcBef>
                        <a:spcAft>
                          <a:spcPts val="600"/>
                        </a:spcAft>
                      </a:pPr>
                      <a:r>
                        <a:rPr lang="en-US" sz="1800" dirty="0" err="1" smtClean="0"/>
                        <a:t>Mô</a:t>
                      </a:r>
                      <a:r>
                        <a:rPr lang="en-US" sz="1800" dirty="0" smtClean="0"/>
                        <a:t> </a:t>
                      </a:r>
                      <a:r>
                        <a:rPr lang="en-US" sz="1800" dirty="0" err="1" smtClean="0"/>
                        <a:t>tả</a:t>
                      </a:r>
                      <a:r>
                        <a:rPr lang="en-US" sz="1800" dirty="0" smtClean="0"/>
                        <a:t> chi </a:t>
                      </a:r>
                      <a:r>
                        <a:rPr lang="en-US" sz="1800" dirty="0" err="1" smtClean="0"/>
                        <a:t>tiết</a:t>
                      </a:r>
                      <a:r>
                        <a:rPr lang="en-US" sz="1800" dirty="0" smtClean="0"/>
                        <a:t>/ </a:t>
                      </a:r>
                    </a:p>
                    <a:p>
                      <a:pPr algn="ctr">
                        <a:lnSpc>
                          <a:spcPct val="100000"/>
                        </a:lnSpc>
                        <a:spcBef>
                          <a:spcPts val="600"/>
                        </a:spcBef>
                        <a:spcAft>
                          <a:spcPts val="600"/>
                        </a:spcAft>
                      </a:pPr>
                      <a:r>
                        <a:rPr lang="en-US" sz="1800" dirty="0" err="1" smtClean="0"/>
                        <a:t>xếp</a:t>
                      </a:r>
                      <a:r>
                        <a:rPr lang="en-US" sz="1800" dirty="0" smtClean="0"/>
                        <a:t> </a:t>
                      </a:r>
                      <a:r>
                        <a:rPr lang="en-US" sz="1800" dirty="0" err="1" smtClean="0"/>
                        <a:t>thứ</a:t>
                      </a:r>
                      <a:r>
                        <a:rPr lang="en-US" sz="1800" dirty="0" smtClean="0"/>
                        <a:t> </a:t>
                      </a:r>
                      <a:r>
                        <a:rPr lang="en-US" sz="1800" dirty="0" err="1" smtClean="0"/>
                        <a:t>bậc</a:t>
                      </a:r>
                      <a:r>
                        <a:rPr lang="en-US" sz="1800" dirty="0" smtClean="0"/>
                        <a:t> </a:t>
                      </a:r>
                      <a:r>
                        <a:rPr lang="en-US" sz="1800" dirty="0" err="1" smtClean="0"/>
                        <a:t>từ</a:t>
                      </a:r>
                      <a:r>
                        <a:rPr lang="en-US" sz="1800" dirty="0" smtClean="0"/>
                        <a:t> </a:t>
                      </a:r>
                      <a:r>
                        <a:rPr lang="en-US" sz="1800" dirty="0" err="1" smtClean="0"/>
                        <a:t>thấp</a:t>
                      </a:r>
                      <a:r>
                        <a:rPr lang="en-US" sz="1800" dirty="0" smtClean="0"/>
                        <a:t> </a:t>
                      </a:r>
                      <a:r>
                        <a:rPr lang="en-US" sz="1800" dirty="0" err="1" smtClean="0"/>
                        <a:t>đến</a:t>
                      </a:r>
                      <a:r>
                        <a:rPr lang="en-US" sz="1800" dirty="0" smtClean="0"/>
                        <a:t> </a:t>
                      </a:r>
                      <a:r>
                        <a:rPr lang="en-US" sz="1800" dirty="0" err="1" smtClean="0"/>
                        <a:t>cao</a:t>
                      </a:r>
                      <a:endParaRPr lang="en-US" dirty="0">
                        <a:latin typeface="Arial" pitchFamily="34" charset="0"/>
                        <a:cs typeface="Arial" pitchFamily="34" charset="0"/>
                      </a:endParaRPr>
                    </a:p>
                  </a:txBody>
                  <a:tcPr/>
                </a:tc>
              </a:tr>
              <a:tr h="462434">
                <a:tc>
                  <a:txBody>
                    <a:bodyPr/>
                    <a:lstStyle/>
                    <a:p>
                      <a:pPr>
                        <a:lnSpc>
                          <a:spcPct val="100000"/>
                        </a:lnSpc>
                        <a:spcBef>
                          <a:spcPts val="300"/>
                        </a:spcBef>
                        <a:spcAft>
                          <a:spcPts val="300"/>
                        </a:spcAft>
                      </a:pPr>
                      <a:r>
                        <a:rPr lang="en-US" sz="2400" b="1" dirty="0" smtClean="0">
                          <a:latin typeface="Arial" pitchFamily="34" charset="0"/>
                          <a:cs typeface="Arial" pitchFamily="34" charset="0"/>
                        </a:rPr>
                        <a:t>2.2. </a:t>
                      </a:r>
                      <a:r>
                        <a:rPr lang="en-US" sz="2400" b="1" dirty="0" err="1" smtClean="0">
                          <a:latin typeface="Arial" pitchFamily="34" charset="0"/>
                          <a:cs typeface="Arial" pitchFamily="34" charset="0"/>
                        </a:rPr>
                        <a:t>Năng</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lực</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tích</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cực</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hóa</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bản</a:t>
                      </a:r>
                      <a:r>
                        <a:rPr lang="en-US" sz="2400" b="1" baseline="0" dirty="0" smtClean="0">
                          <a:latin typeface="Arial" pitchFamily="34" charset="0"/>
                          <a:cs typeface="Arial" pitchFamily="34" charset="0"/>
                        </a:rPr>
                        <a:t> </a:t>
                      </a:r>
                      <a:r>
                        <a:rPr lang="en-US" sz="2400" b="1" baseline="0" dirty="0" err="1" smtClean="0">
                          <a:latin typeface="Arial" pitchFamily="34" charset="0"/>
                          <a:cs typeface="Arial" pitchFamily="34" charset="0"/>
                        </a:rPr>
                        <a:t>thân</a:t>
                      </a:r>
                      <a:endParaRPr lang="en-US" sz="2400" b="1" baseline="0" dirty="0" smtClean="0">
                        <a:latin typeface="Arial" pitchFamily="34" charset="0"/>
                        <a:cs typeface="Arial" pitchFamily="34" charset="0"/>
                      </a:endParaRPr>
                    </a:p>
                    <a:p>
                      <a:pPr>
                        <a:spcBef>
                          <a:spcPts val="300"/>
                        </a:spcBef>
                      </a:pP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Suy</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nghĩ</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tích</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cực</a:t>
                      </a:r>
                      <a:endParaRPr lang="en-US" sz="2400" kern="1200" dirty="0" smtClean="0">
                        <a:solidFill>
                          <a:schemeClr val="tx1"/>
                        </a:solidFill>
                        <a:latin typeface="Arial" pitchFamily="34" charset="0"/>
                        <a:ea typeface="+mn-ea"/>
                        <a:cs typeface="Arial" pitchFamily="34" charset="0"/>
                      </a:endParaRPr>
                    </a:p>
                    <a:p>
                      <a:pPr>
                        <a:spcBef>
                          <a:spcPts val="300"/>
                        </a:spcBef>
                      </a:pP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Chấp</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nhận</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sự</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khác</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biệt</a:t>
                      </a:r>
                      <a:r>
                        <a:rPr lang="en-US" sz="2400" kern="1200" dirty="0" smtClean="0">
                          <a:solidFill>
                            <a:schemeClr val="tx1"/>
                          </a:solidFill>
                          <a:latin typeface="Arial" pitchFamily="34" charset="0"/>
                          <a:ea typeface="+mn-ea"/>
                          <a:cs typeface="Arial" pitchFamily="34" charset="0"/>
                        </a:rPr>
                        <a:t>.</a:t>
                      </a:r>
                    </a:p>
                    <a:p>
                      <a:pPr>
                        <a:spcBef>
                          <a:spcPts val="300"/>
                        </a:spcBef>
                      </a:pP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Tìm</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kiếm</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nguồn</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lực</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hỗ</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trợ</a:t>
                      </a:r>
                      <a:endParaRPr lang="en-US" sz="2400" kern="1200" dirty="0" smtClean="0">
                        <a:solidFill>
                          <a:schemeClr val="tx1"/>
                        </a:solidFill>
                        <a:latin typeface="Arial" pitchFamily="34" charset="0"/>
                        <a:ea typeface="+mn-ea"/>
                        <a:cs typeface="Arial" pitchFamily="34" charset="0"/>
                      </a:endParaRPr>
                    </a:p>
                    <a:p>
                      <a:pPr>
                        <a:spcBef>
                          <a:spcPts val="300"/>
                        </a:spcBef>
                      </a:pP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Vuợt</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khó</a:t>
                      </a:r>
                      <a:endParaRPr lang="en-US" sz="2400" kern="1200" dirty="0" smtClean="0">
                        <a:solidFill>
                          <a:schemeClr val="tx1"/>
                        </a:solidFill>
                        <a:latin typeface="Arial" pitchFamily="34" charset="0"/>
                        <a:ea typeface="+mn-ea"/>
                        <a:cs typeface="Arial" pitchFamily="34" charset="0"/>
                      </a:endParaRPr>
                    </a:p>
                    <a:p>
                      <a:pPr>
                        <a:lnSpc>
                          <a:spcPct val="100000"/>
                        </a:lnSpc>
                        <a:spcBef>
                          <a:spcPts val="300"/>
                        </a:spcBef>
                        <a:spcAft>
                          <a:spcPts val="300"/>
                        </a:spcAft>
                      </a:pPr>
                      <a:endParaRPr lang="en-US" sz="2400" dirty="0">
                        <a:latin typeface="Arial" pitchFamily="34" charset="0"/>
                        <a:cs typeface="Arial" pitchFamily="34" charset="0"/>
                      </a:endParaRPr>
                    </a:p>
                  </a:txBody>
                  <a:tcPr/>
                </a:tc>
                <a:tc>
                  <a:txBody>
                    <a:bodyPr/>
                    <a:lstStyle/>
                    <a:p>
                      <a:pPr algn="ctr">
                        <a:lnSpc>
                          <a:spcPct val="100000"/>
                        </a:lnSpc>
                        <a:spcBef>
                          <a:spcPts val="600"/>
                        </a:spcBef>
                        <a:spcAft>
                          <a:spcPts val="600"/>
                        </a:spcAft>
                      </a:pPr>
                      <a:r>
                        <a:rPr lang="en-US" sz="1800" dirty="0" err="1" smtClean="0"/>
                        <a:t>Mô</a:t>
                      </a:r>
                      <a:r>
                        <a:rPr lang="en-US" sz="1800" dirty="0" smtClean="0"/>
                        <a:t> </a:t>
                      </a:r>
                      <a:r>
                        <a:rPr lang="en-US" sz="1800" dirty="0" err="1" smtClean="0"/>
                        <a:t>tả</a:t>
                      </a:r>
                      <a:r>
                        <a:rPr lang="en-US" sz="1800" dirty="0" smtClean="0"/>
                        <a:t> chi </a:t>
                      </a:r>
                      <a:r>
                        <a:rPr lang="en-US" sz="1800" dirty="0" err="1" smtClean="0"/>
                        <a:t>tiết</a:t>
                      </a:r>
                      <a:r>
                        <a:rPr lang="en-US" sz="1800" dirty="0" smtClean="0"/>
                        <a:t>/ </a:t>
                      </a:r>
                    </a:p>
                    <a:p>
                      <a:pPr algn="ctr">
                        <a:lnSpc>
                          <a:spcPct val="100000"/>
                        </a:lnSpc>
                        <a:spcBef>
                          <a:spcPts val="600"/>
                        </a:spcBef>
                        <a:spcAft>
                          <a:spcPts val="600"/>
                        </a:spcAft>
                      </a:pPr>
                      <a:r>
                        <a:rPr lang="en-US" sz="1800" dirty="0" err="1" smtClean="0"/>
                        <a:t>xếp</a:t>
                      </a:r>
                      <a:r>
                        <a:rPr lang="en-US" sz="1800" dirty="0" smtClean="0"/>
                        <a:t> </a:t>
                      </a:r>
                      <a:r>
                        <a:rPr lang="en-US" sz="1800" dirty="0" err="1" smtClean="0"/>
                        <a:t>thứ</a:t>
                      </a:r>
                      <a:r>
                        <a:rPr lang="en-US" sz="1800" dirty="0" smtClean="0"/>
                        <a:t> </a:t>
                      </a:r>
                      <a:r>
                        <a:rPr lang="en-US" sz="1800" dirty="0" err="1" smtClean="0"/>
                        <a:t>bậc</a:t>
                      </a:r>
                      <a:r>
                        <a:rPr lang="en-US" sz="1800" dirty="0" smtClean="0"/>
                        <a:t> </a:t>
                      </a:r>
                      <a:r>
                        <a:rPr lang="en-US" sz="1800" dirty="0" err="1" smtClean="0"/>
                        <a:t>từ</a:t>
                      </a:r>
                      <a:r>
                        <a:rPr lang="en-US" sz="1800" dirty="0" smtClean="0"/>
                        <a:t> </a:t>
                      </a:r>
                      <a:r>
                        <a:rPr lang="en-US" sz="1800" dirty="0" err="1" smtClean="0"/>
                        <a:t>thấp</a:t>
                      </a:r>
                      <a:r>
                        <a:rPr lang="en-US" sz="1800" dirty="0" smtClean="0"/>
                        <a:t> </a:t>
                      </a:r>
                      <a:r>
                        <a:rPr lang="en-US" sz="1800" dirty="0" err="1" smtClean="0"/>
                        <a:t>đến</a:t>
                      </a:r>
                      <a:r>
                        <a:rPr lang="en-US" sz="1800" dirty="0" smtClean="0"/>
                        <a:t> </a:t>
                      </a:r>
                      <a:r>
                        <a:rPr lang="en-US" sz="1800" dirty="0" err="1" smtClean="0"/>
                        <a:t>cao</a:t>
                      </a:r>
                      <a:endParaRPr lang="en-US" dirty="0">
                        <a:latin typeface="Arial" pitchFamily="34" charset="0"/>
                        <a:cs typeface="Arial" pitchFamily="34" charset="0"/>
                      </a:endParaRPr>
                    </a:p>
                  </a:txBody>
                  <a:tcPr/>
                </a:tc>
              </a:tr>
            </a:tbl>
          </a:graphicData>
        </a:graphic>
      </p:graphicFrame>
      <p:sp>
        <p:nvSpPr>
          <p:cNvPr id="3" name="Action Button: Forward or Next 2">
            <a:hlinkClick r:id="" action="ppaction://hlinkshowjump?jump=nextslide" highlightClick="1"/>
          </p:cNvPr>
          <p:cNvSpPr/>
          <p:nvPr/>
        </p:nvSpPr>
        <p:spPr>
          <a:xfrm>
            <a:off x="8603673" y="6386945"/>
            <a:ext cx="540327" cy="47105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858000"/>
        </p:xfrm>
        <a:graphic>
          <a:graphicData uri="http://schemas.openxmlformats.org/drawingml/2006/table">
            <a:tbl>
              <a:tblPr firstRow="1" bandRow="1">
                <a:tableStyleId>{5940675A-B579-460E-94D1-54222C63F5DA}</a:tableStyleId>
              </a:tblPr>
              <a:tblGrid>
                <a:gridCol w="5070764"/>
                <a:gridCol w="4073236"/>
              </a:tblGrid>
              <a:tr h="462434">
                <a:tc gridSpan="2">
                  <a:txBody>
                    <a:bodyPr/>
                    <a:lstStyle/>
                    <a:p>
                      <a:pPr marL="342900" marR="0" indent="-342900" algn="ctr" defTabSz="457200" rtl="0" eaLnBrk="1" fontAlgn="auto" latinLnBrk="0" hangingPunct="1">
                        <a:lnSpc>
                          <a:spcPct val="100000"/>
                        </a:lnSpc>
                        <a:spcBef>
                          <a:spcPts val="600"/>
                        </a:spcBef>
                        <a:spcAft>
                          <a:spcPts val="600"/>
                        </a:spcAft>
                        <a:buClrTx/>
                        <a:buSzTx/>
                        <a:buFontTx/>
                        <a:buNone/>
                        <a:tabLst/>
                        <a:defRPr/>
                      </a:pPr>
                      <a:r>
                        <a:rPr lang="en-US" sz="2400" b="1" dirty="0" smtClean="0">
                          <a:latin typeface="Arial" pitchFamily="34" charset="0"/>
                          <a:cs typeface="Arial" pitchFamily="34" charset="0"/>
                        </a:rPr>
                        <a:t>3. </a:t>
                      </a:r>
                      <a:r>
                        <a:rPr lang="en-US" sz="2400" b="1" kern="1200" dirty="0" smtClean="0">
                          <a:solidFill>
                            <a:schemeClr val="tx1"/>
                          </a:solidFill>
                          <a:latin typeface="+mn-lt"/>
                          <a:ea typeface="+mn-ea"/>
                          <a:cs typeface="+mn-cs"/>
                        </a:rPr>
                        <a:t>NĂNG LỰC TỔ CHỨC VÀ QUẢN LÝ CUỘC SỐNG GIA ĐÌNH</a:t>
                      </a:r>
                      <a:endParaRPr lang="en-US" sz="2400" kern="1200" dirty="0" smtClean="0">
                        <a:solidFill>
                          <a:schemeClr val="tx1"/>
                        </a:solidFill>
                        <a:latin typeface="+mn-lt"/>
                        <a:ea typeface="+mn-ea"/>
                        <a:cs typeface="+mn-cs"/>
                      </a:endParaRPr>
                    </a:p>
                    <a:p>
                      <a:pPr marL="342900" indent="-342900" algn="ctr">
                        <a:lnSpc>
                          <a:spcPct val="100000"/>
                        </a:lnSpc>
                        <a:spcBef>
                          <a:spcPts val="600"/>
                        </a:spcBef>
                        <a:spcAft>
                          <a:spcPts val="600"/>
                        </a:spcAft>
                        <a:buNone/>
                      </a:pPr>
                      <a:endParaRPr lang="en-US" sz="1100" b="1" dirty="0">
                        <a:latin typeface="Arial" pitchFamily="34" charset="0"/>
                        <a:cs typeface="Arial" pitchFamily="34" charset="0"/>
                      </a:endParaRPr>
                    </a:p>
                  </a:txBody>
                  <a:tcPr/>
                </a:tc>
                <a:tc hMerge="1">
                  <a:txBody>
                    <a:bodyPr/>
                    <a:lstStyle/>
                    <a:p>
                      <a:endParaRPr lang="en-US" dirty="0"/>
                    </a:p>
                  </a:txBody>
                  <a:tcPr/>
                </a:tc>
              </a:tr>
              <a:tr h="462434">
                <a:tc>
                  <a:txBody>
                    <a:bodyPr/>
                    <a:lstStyle/>
                    <a:p>
                      <a:pPr>
                        <a:lnSpc>
                          <a:spcPct val="100000"/>
                        </a:lnSpc>
                        <a:spcBef>
                          <a:spcPts val="600"/>
                        </a:spcBef>
                        <a:spcAft>
                          <a:spcPts val="600"/>
                        </a:spcAft>
                      </a:pPr>
                      <a:r>
                        <a:rPr lang="en-US" sz="2400" b="1" dirty="0" smtClean="0">
                          <a:latin typeface="Arial" pitchFamily="34" charset="0"/>
                          <a:cs typeface="Arial" pitchFamily="34" charset="0"/>
                        </a:rPr>
                        <a:t>3.1. </a:t>
                      </a:r>
                      <a:r>
                        <a:rPr lang="en-US" sz="2400" b="1" kern="1200" dirty="0" err="1" smtClean="0">
                          <a:solidFill>
                            <a:schemeClr val="tx1"/>
                          </a:solidFill>
                          <a:latin typeface="Arial" pitchFamily="34" charset="0"/>
                          <a:ea typeface="+mn-ea"/>
                          <a:cs typeface="Arial" pitchFamily="34" charset="0"/>
                        </a:rPr>
                        <a:t>Năng</a:t>
                      </a:r>
                      <a:r>
                        <a:rPr lang="en-US" sz="2400" b="1" kern="1200" dirty="0" smtClean="0">
                          <a:solidFill>
                            <a:schemeClr val="tx1"/>
                          </a:solidFill>
                          <a:latin typeface="Arial" pitchFamily="34" charset="0"/>
                          <a:ea typeface="+mn-ea"/>
                          <a:cs typeface="Arial" pitchFamily="34" charset="0"/>
                        </a:rPr>
                        <a:t> </a:t>
                      </a:r>
                      <a:r>
                        <a:rPr lang="en-US" sz="2400" b="1" kern="1200" dirty="0" err="1" smtClean="0">
                          <a:solidFill>
                            <a:schemeClr val="tx1"/>
                          </a:solidFill>
                          <a:latin typeface="Arial" pitchFamily="34" charset="0"/>
                          <a:ea typeface="+mn-ea"/>
                          <a:cs typeface="Arial" pitchFamily="34" charset="0"/>
                        </a:rPr>
                        <a:t>lực</a:t>
                      </a:r>
                      <a:r>
                        <a:rPr lang="en-US" sz="2400" b="1" kern="1200" dirty="0" smtClean="0">
                          <a:solidFill>
                            <a:schemeClr val="tx1"/>
                          </a:solidFill>
                          <a:latin typeface="Arial" pitchFamily="34" charset="0"/>
                          <a:ea typeface="+mn-ea"/>
                          <a:cs typeface="Arial" pitchFamily="34" charset="0"/>
                        </a:rPr>
                        <a:t> </a:t>
                      </a:r>
                      <a:r>
                        <a:rPr lang="en-US" sz="2400" b="1" kern="1200" dirty="0" err="1" smtClean="0">
                          <a:solidFill>
                            <a:schemeClr val="tx1"/>
                          </a:solidFill>
                          <a:latin typeface="Arial" pitchFamily="34" charset="0"/>
                          <a:ea typeface="+mn-ea"/>
                          <a:cs typeface="Arial" pitchFamily="34" charset="0"/>
                        </a:rPr>
                        <a:t>tổ</a:t>
                      </a:r>
                      <a:r>
                        <a:rPr lang="en-US" sz="2400" b="1" kern="1200" dirty="0" smtClean="0">
                          <a:solidFill>
                            <a:schemeClr val="tx1"/>
                          </a:solidFill>
                          <a:latin typeface="Arial" pitchFamily="34" charset="0"/>
                          <a:ea typeface="+mn-ea"/>
                          <a:cs typeface="Arial" pitchFamily="34" charset="0"/>
                        </a:rPr>
                        <a:t> </a:t>
                      </a:r>
                      <a:r>
                        <a:rPr lang="en-US" sz="2400" b="1" kern="1200" dirty="0" err="1" smtClean="0">
                          <a:solidFill>
                            <a:schemeClr val="tx1"/>
                          </a:solidFill>
                          <a:latin typeface="Arial" pitchFamily="34" charset="0"/>
                          <a:ea typeface="+mn-ea"/>
                          <a:cs typeface="Arial" pitchFamily="34" charset="0"/>
                        </a:rPr>
                        <a:t>chức</a:t>
                      </a:r>
                      <a:r>
                        <a:rPr lang="en-US" sz="2400" b="1" kern="1200" dirty="0" smtClean="0">
                          <a:solidFill>
                            <a:schemeClr val="tx1"/>
                          </a:solidFill>
                          <a:latin typeface="Arial" pitchFamily="34" charset="0"/>
                          <a:ea typeface="+mn-ea"/>
                          <a:cs typeface="Arial" pitchFamily="34" charset="0"/>
                        </a:rPr>
                        <a:t> </a:t>
                      </a:r>
                      <a:r>
                        <a:rPr lang="en-US" sz="2400" b="1" kern="1200" dirty="0" err="1" smtClean="0">
                          <a:solidFill>
                            <a:schemeClr val="tx1"/>
                          </a:solidFill>
                          <a:latin typeface="Arial" pitchFamily="34" charset="0"/>
                          <a:ea typeface="+mn-ea"/>
                          <a:cs typeface="Arial" pitchFamily="34" charset="0"/>
                        </a:rPr>
                        <a:t>cuộc</a:t>
                      </a:r>
                      <a:r>
                        <a:rPr lang="en-US" sz="2400" b="1" kern="1200" dirty="0" smtClean="0">
                          <a:solidFill>
                            <a:schemeClr val="tx1"/>
                          </a:solidFill>
                          <a:latin typeface="Arial" pitchFamily="34" charset="0"/>
                          <a:ea typeface="+mn-ea"/>
                          <a:cs typeface="Arial" pitchFamily="34" charset="0"/>
                        </a:rPr>
                        <a:t> </a:t>
                      </a:r>
                      <a:r>
                        <a:rPr lang="en-US" sz="2400" b="1" kern="1200" dirty="0" err="1" smtClean="0">
                          <a:solidFill>
                            <a:schemeClr val="tx1"/>
                          </a:solidFill>
                          <a:latin typeface="Arial" pitchFamily="34" charset="0"/>
                          <a:ea typeface="+mn-ea"/>
                          <a:cs typeface="Arial" pitchFamily="34" charset="0"/>
                        </a:rPr>
                        <a:t>sống</a:t>
                      </a:r>
                      <a:r>
                        <a:rPr lang="en-US" sz="2400" b="1" kern="1200" dirty="0" smtClean="0">
                          <a:solidFill>
                            <a:schemeClr val="tx1"/>
                          </a:solidFill>
                          <a:latin typeface="Arial" pitchFamily="34" charset="0"/>
                          <a:ea typeface="+mn-ea"/>
                          <a:cs typeface="Arial" pitchFamily="34" charset="0"/>
                        </a:rPr>
                        <a:t> </a:t>
                      </a:r>
                      <a:r>
                        <a:rPr lang="en-US" sz="2400" b="1" kern="1200" dirty="0" err="1" smtClean="0">
                          <a:solidFill>
                            <a:schemeClr val="tx1"/>
                          </a:solidFill>
                          <a:latin typeface="Arial" pitchFamily="34" charset="0"/>
                          <a:ea typeface="+mn-ea"/>
                          <a:cs typeface="Arial" pitchFamily="34" charset="0"/>
                        </a:rPr>
                        <a:t>gia</a:t>
                      </a:r>
                      <a:r>
                        <a:rPr lang="en-US" sz="2400" b="1" kern="1200" dirty="0" smtClean="0">
                          <a:solidFill>
                            <a:schemeClr val="tx1"/>
                          </a:solidFill>
                          <a:latin typeface="Arial" pitchFamily="34" charset="0"/>
                          <a:ea typeface="+mn-ea"/>
                          <a:cs typeface="Arial" pitchFamily="34" charset="0"/>
                        </a:rPr>
                        <a:t> </a:t>
                      </a:r>
                      <a:r>
                        <a:rPr lang="en-US" sz="2400" b="1" kern="1200" dirty="0" err="1" smtClean="0">
                          <a:solidFill>
                            <a:schemeClr val="tx1"/>
                          </a:solidFill>
                          <a:latin typeface="Arial" pitchFamily="34" charset="0"/>
                          <a:ea typeface="+mn-ea"/>
                          <a:cs typeface="Arial" pitchFamily="34" charset="0"/>
                        </a:rPr>
                        <a:t>đình</a:t>
                      </a:r>
                      <a:endParaRPr lang="en-US" sz="2400" b="1" baseline="0" dirty="0" smtClean="0">
                        <a:latin typeface="Arial" pitchFamily="34" charset="0"/>
                        <a:cs typeface="Arial" pitchFamily="34" charset="0"/>
                      </a:endParaRPr>
                    </a:p>
                    <a:p>
                      <a:pPr>
                        <a:spcBef>
                          <a:spcPts val="600"/>
                        </a:spcBef>
                        <a:spcAft>
                          <a:spcPts val="600"/>
                        </a:spcAft>
                      </a:pP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Tự</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phục</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vụ</a:t>
                      </a:r>
                      <a:endParaRPr lang="en-US" sz="2400" kern="1200" dirty="0" smtClean="0">
                        <a:solidFill>
                          <a:schemeClr val="tx1"/>
                        </a:solidFill>
                        <a:latin typeface="Arial" pitchFamily="34" charset="0"/>
                        <a:ea typeface="+mn-ea"/>
                        <a:cs typeface="Arial" pitchFamily="34" charset="0"/>
                      </a:endParaRPr>
                    </a:p>
                    <a:p>
                      <a:pPr>
                        <a:spcBef>
                          <a:spcPts val="600"/>
                        </a:spcBef>
                        <a:spcAft>
                          <a:spcPts val="600"/>
                        </a:spcAft>
                      </a:pP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Thực</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hiện</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vai</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trò</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của</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nam</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nữ</a:t>
                      </a:r>
                      <a:r>
                        <a:rPr lang="en-US" sz="2400" kern="1200" dirty="0" smtClean="0">
                          <a:solidFill>
                            <a:schemeClr val="tx1"/>
                          </a:solidFill>
                          <a:latin typeface="Arial" pitchFamily="34" charset="0"/>
                          <a:ea typeface="+mn-ea"/>
                          <a:cs typeface="Arial" pitchFamily="34" charset="0"/>
                        </a:rPr>
                        <a:t>)</a:t>
                      </a:r>
                    </a:p>
                    <a:p>
                      <a:pPr>
                        <a:spcBef>
                          <a:spcPts val="600"/>
                        </a:spcBef>
                        <a:spcAft>
                          <a:spcPts val="600"/>
                        </a:spcAft>
                      </a:pP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Chia</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sẻ</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công</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việc</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gia</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đình</a:t>
                      </a:r>
                      <a:endParaRPr lang="en-US" sz="2400" kern="1200" dirty="0" smtClean="0">
                        <a:solidFill>
                          <a:schemeClr val="tx1"/>
                        </a:solidFill>
                        <a:latin typeface="Arial" pitchFamily="34" charset="0"/>
                        <a:ea typeface="+mn-ea"/>
                        <a:cs typeface="Arial" pitchFamily="34" charset="0"/>
                      </a:endParaRPr>
                    </a:p>
                    <a:p>
                      <a:pPr>
                        <a:spcBef>
                          <a:spcPts val="600"/>
                        </a:spcBef>
                        <a:spcAft>
                          <a:spcPts val="600"/>
                        </a:spcAft>
                        <a:buFontTx/>
                        <a:buChar char="-"/>
                      </a:pPr>
                      <a:r>
                        <a:rPr lang="en-US" sz="2400" kern="1200" dirty="0" err="1" smtClean="0">
                          <a:solidFill>
                            <a:schemeClr val="tx1"/>
                          </a:solidFill>
                          <a:latin typeface="Arial" pitchFamily="34" charset="0"/>
                          <a:ea typeface="+mn-ea"/>
                          <a:cs typeface="Arial" pitchFamily="34" charset="0"/>
                        </a:rPr>
                        <a:t>Xây</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dựng</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bầu</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không</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khí</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tích</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cực</a:t>
                      </a:r>
                      <a:endParaRPr lang="en-US" sz="2400" kern="1200" dirty="0" smtClean="0">
                        <a:solidFill>
                          <a:schemeClr val="tx1"/>
                        </a:solidFill>
                        <a:latin typeface="Arial" pitchFamily="34" charset="0"/>
                        <a:ea typeface="+mn-ea"/>
                        <a:cs typeface="Arial" pitchFamily="34" charset="0"/>
                      </a:endParaRPr>
                    </a:p>
                    <a:p>
                      <a:pPr>
                        <a:spcBef>
                          <a:spcPts val="600"/>
                        </a:spcBef>
                        <a:spcAft>
                          <a:spcPts val="600"/>
                        </a:spcAft>
                        <a:buFontTx/>
                        <a:buChar char="-"/>
                      </a:pPr>
                      <a:endParaRPr lang="en-US" sz="2400" kern="1200" dirty="0">
                        <a:solidFill>
                          <a:schemeClr val="tx1"/>
                        </a:solidFill>
                        <a:latin typeface="Arial" pitchFamily="34" charset="0"/>
                        <a:ea typeface="+mn-ea"/>
                        <a:cs typeface="Arial" pitchFamily="34" charset="0"/>
                      </a:endParaRPr>
                    </a:p>
                  </a:txBody>
                  <a:tcPr/>
                </a:tc>
                <a:tc>
                  <a:txBody>
                    <a:bodyPr/>
                    <a:lstStyle/>
                    <a:p>
                      <a:pPr algn="ctr">
                        <a:lnSpc>
                          <a:spcPct val="100000"/>
                        </a:lnSpc>
                        <a:spcBef>
                          <a:spcPts val="600"/>
                        </a:spcBef>
                        <a:spcAft>
                          <a:spcPts val="600"/>
                        </a:spcAft>
                      </a:pPr>
                      <a:r>
                        <a:rPr lang="en-US" sz="1800" dirty="0" err="1" smtClean="0"/>
                        <a:t>Mô</a:t>
                      </a:r>
                      <a:r>
                        <a:rPr lang="en-US" sz="1800" dirty="0" smtClean="0"/>
                        <a:t> </a:t>
                      </a:r>
                      <a:r>
                        <a:rPr lang="en-US" sz="1800" dirty="0" err="1" smtClean="0"/>
                        <a:t>tả</a:t>
                      </a:r>
                      <a:r>
                        <a:rPr lang="en-US" sz="1800" dirty="0" smtClean="0"/>
                        <a:t> chi </a:t>
                      </a:r>
                      <a:r>
                        <a:rPr lang="en-US" sz="1800" dirty="0" err="1" smtClean="0"/>
                        <a:t>tiết</a:t>
                      </a:r>
                      <a:r>
                        <a:rPr lang="en-US" sz="1800" dirty="0" smtClean="0"/>
                        <a:t>/ </a:t>
                      </a:r>
                    </a:p>
                    <a:p>
                      <a:pPr algn="ctr">
                        <a:lnSpc>
                          <a:spcPct val="100000"/>
                        </a:lnSpc>
                        <a:spcBef>
                          <a:spcPts val="600"/>
                        </a:spcBef>
                        <a:spcAft>
                          <a:spcPts val="600"/>
                        </a:spcAft>
                      </a:pPr>
                      <a:r>
                        <a:rPr lang="en-US" sz="1800" dirty="0" err="1" smtClean="0"/>
                        <a:t>xếp</a:t>
                      </a:r>
                      <a:r>
                        <a:rPr lang="en-US" sz="1800" dirty="0" smtClean="0"/>
                        <a:t> </a:t>
                      </a:r>
                      <a:r>
                        <a:rPr lang="en-US" sz="1800" dirty="0" err="1" smtClean="0"/>
                        <a:t>thứ</a:t>
                      </a:r>
                      <a:r>
                        <a:rPr lang="en-US" sz="1800" dirty="0" smtClean="0"/>
                        <a:t> </a:t>
                      </a:r>
                      <a:r>
                        <a:rPr lang="en-US" sz="1800" dirty="0" err="1" smtClean="0"/>
                        <a:t>bậc</a:t>
                      </a:r>
                      <a:r>
                        <a:rPr lang="en-US" sz="1800" dirty="0" smtClean="0"/>
                        <a:t> </a:t>
                      </a:r>
                      <a:r>
                        <a:rPr lang="en-US" sz="1800" dirty="0" err="1" smtClean="0"/>
                        <a:t>từ</a:t>
                      </a:r>
                      <a:r>
                        <a:rPr lang="en-US" sz="1800" dirty="0" smtClean="0"/>
                        <a:t> </a:t>
                      </a:r>
                      <a:r>
                        <a:rPr lang="en-US" sz="1800" dirty="0" err="1" smtClean="0"/>
                        <a:t>thấp</a:t>
                      </a:r>
                      <a:r>
                        <a:rPr lang="en-US" sz="1800" dirty="0" smtClean="0"/>
                        <a:t> </a:t>
                      </a:r>
                      <a:r>
                        <a:rPr lang="en-US" sz="1800" dirty="0" err="1" smtClean="0"/>
                        <a:t>đến</a:t>
                      </a:r>
                      <a:r>
                        <a:rPr lang="en-US" sz="1800" dirty="0" smtClean="0"/>
                        <a:t> </a:t>
                      </a:r>
                      <a:r>
                        <a:rPr lang="en-US" sz="1800" dirty="0" err="1" smtClean="0"/>
                        <a:t>cao</a:t>
                      </a:r>
                      <a:endParaRPr lang="en-US" dirty="0">
                        <a:latin typeface="Arial" pitchFamily="34" charset="0"/>
                        <a:cs typeface="Arial" pitchFamily="34" charset="0"/>
                      </a:endParaRPr>
                    </a:p>
                  </a:txBody>
                  <a:tcPr/>
                </a:tc>
              </a:tr>
              <a:tr h="462434">
                <a:tc>
                  <a:txBody>
                    <a:bodyPr/>
                    <a:lstStyle/>
                    <a:p>
                      <a:pPr>
                        <a:lnSpc>
                          <a:spcPct val="100000"/>
                        </a:lnSpc>
                        <a:spcBef>
                          <a:spcPts val="600"/>
                        </a:spcBef>
                        <a:spcAft>
                          <a:spcPts val="600"/>
                        </a:spcAft>
                      </a:pPr>
                      <a:r>
                        <a:rPr lang="en-US" sz="2400" b="1" dirty="0" smtClean="0">
                          <a:latin typeface="Arial" pitchFamily="34" charset="0"/>
                          <a:cs typeface="Arial" pitchFamily="34" charset="0"/>
                        </a:rPr>
                        <a:t>3.2. </a:t>
                      </a:r>
                      <a:r>
                        <a:rPr lang="en-US" sz="2400" b="1" kern="1200" dirty="0" err="1" smtClean="0">
                          <a:solidFill>
                            <a:schemeClr val="tx1"/>
                          </a:solidFill>
                          <a:latin typeface="Arial" pitchFamily="34" charset="0"/>
                          <a:ea typeface="+mn-ea"/>
                          <a:cs typeface="Arial" pitchFamily="34" charset="0"/>
                        </a:rPr>
                        <a:t>Năng</a:t>
                      </a:r>
                      <a:r>
                        <a:rPr lang="en-US" sz="2400" b="1" kern="1200" dirty="0" smtClean="0">
                          <a:solidFill>
                            <a:schemeClr val="tx1"/>
                          </a:solidFill>
                          <a:latin typeface="Arial" pitchFamily="34" charset="0"/>
                          <a:ea typeface="+mn-ea"/>
                          <a:cs typeface="Arial" pitchFamily="34" charset="0"/>
                        </a:rPr>
                        <a:t> </a:t>
                      </a:r>
                      <a:r>
                        <a:rPr lang="en-US" sz="2400" b="1" kern="1200" dirty="0" err="1" smtClean="0">
                          <a:solidFill>
                            <a:schemeClr val="tx1"/>
                          </a:solidFill>
                          <a:latin typeface="Arial" pitchFamily="34" charset="0"/>
                          <a:ea typeface="+mn-ea"/>
                          <a:cs typeface="Arial" pitchFamily="34" charset="0"/>
                        </a:rPr>
                        <a:t>lực</a:t>
                      </a:r>
                      <a:r>
                        <a:rPr lang="en-US" sz="2400" b="1" kern="1200" dirty="0" smtClean="0">
                          <a:solidFill>
                            <a:schemeClr val="tx1"/>
                          </a:solidFill>
                          <a:latin typeface="Arial" pitchFamily="34" charset="0"/>
                          <a:ea typeface="+mn-ea"/>
                          <a:cs typeface="Arial" pitchFamily="34" charset="0"/>
                        </a:rPr>
                        <a:t> </a:t>
                      </a:r>
                      <a:r>
                        <a:rPr lang="en-US" sz="2400" b="1" kern="1200" dirty="0" err="1" smtClean="0">
                          <a:solidFill>
                            <a:schemeClr val="tx1"/>
                          </a:solidFill>
                          <a:latin typeface="Arial" pitchFamily="34" charset="0"/>
                          <a:ea typeface="+mn-ea"/>
                          <a:cs typeface="Arial" pitchFamily="34" charset="0"/>
                        </a:rPr>
                        <a:t>quản</a:t>
                      </a:r>
                      <a:r>
                        <a:rPr lang="en-US" sz="2400" b="1" kern="1200" dirty="0" smtClean="0">
                          <a:solidFill>
                            <a:schemeClr val="tx1"/>
                          </a:solidFill>
                          <a:latin typeface="Arial" pitchFamily="34" charset="0"/>
                          <a:ea typeface="+mn-ea"/>
                          <a:cs typeface="Arial" pitchFamily="34" charset="0"/>
                        </a:rPr>
                        <a:t> </a:t>
                      </a:r>
                      <a:r>
                        <a:rPr lang="en-US" sz="2400" b="1" kern="1200" dirty="0" err="1" smtClean="0">
                          <a:solidFill>
                            <a:schemeClr val="tx1"/>
                          </a:solidFill>
                          <a:latin typeface="Arial" pitchFamily="34" charset="0"/>
                          <a:ea typeface="+mn-ea"/>
                          <a:cs typeface="Arial" pitchFamily="34" charset="0"/>
                        </a:rPr>
                        <a:t>lý</a:t>
                      </a:r>
                      <a:r>
                        <a:rPr lang="en-US" sz="2400" b="1" kern="1200" dirty="0" smtClean="0">
                          <a:solidFill>
                            <a:schemeClr val="tx1"/>
                          </a:solidFill>
                          <a:latin typeface="Arial" pitchFamily="34" charset="0"/>
                          <a:ea typeface="+mn-ea"/>
                          <a:cs typeface="Arial" pitchFamily="34" charset="0"/>
                        </a:rPr>
                        <a:t> </a:t>
                      </a:r>
                      <a:r>
                        <a:rPr lang="en-US" sz="2400" b="1" kern="1200" dirty="0" err="1" smtClean="0">
                          <a:solidFill>
                            <a:schemeClr val="tx1"/>
                          </a:solidFill>
                          <a:latin typeface="Arial" pitchFamily="34" charset="0"/>
                          <a:ea typeface="+mn-ea"/>
                          <a:cs typeface="Arial" pitchFamily="34" charset="0"/>
                        </a:rPr>
                        <a:t>tài</a:t>
                      </a:r>
                      <a:r>
                        <a:rPr lang="en-US" sz="2400" b="1" kern="1200" dirty="0" smtClean="0">
                          <a:solidFill>
                            <a:schemeClr val="tx1"/>
                          </a:solidFill>
                          <a:latin typeface="Arial" pitchFamily="34" charset="0"/>
                          <a:ea typeface="+mn-ea"/>
                          <a:cs typeface="Arial" pitchFamily="34" charset="0"/>
                        </a:rPr>
                        <a:t> </a:t>
                      </a:r>
                      <a:r>
                        <a:rPr lang="en-US" sz="2400" b="1" kern="1200" dirty="0" err="1" smtClean="0">
                          <a:solidFill>
                            <a:schemeClr val="tx1"/>
                          </a:solidFill>
                          <a:latin typeface="Arial" pitchFamily="34" charset="0"/>
                          <a:ea typeface="+mn-ea"/>
                          <a:cs typeface="Arial" pitchFamily="34" charset="0"/>
                        </a:rPr>
                        <a:t>chính</a:t>
                      </a:r>
                      <a:endParaRPr lang="en-US" sz="2400" b="1" baseline="0" dirty="0" smtClean="0">
                        <a:latin typeface="Arial" pitchFamily="34" charset="0"/>
                        <a:cs typeface="Arial" pitchFamily="34" charset="0"/>
                      </a:endParaRPr>
                    </a:p>
                    <a:p>
                      <a:pPr>
                        <a:spcBef>
                          <a:spcPts val="600"/>
                        </a:spcBef>
                        <a:spcAft>
                          <a:spcPts val="600"/>
                        </a:spcAft>
                      </a:pP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Lập</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kế</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hoạch</a:t>
                      </a:r>
                      <a:r>
                        <a:rPr lang="en-US" sz="2400" kern="1200" dirty="0" smtClean="0">
                          <a:solidFill>
                            <a:schemeClr val="tx1"/>
                          </a:solidFill>
                          <a:latin typeface="Arial" pitchFamily="34" charset="0"/>
                          <a:ea typeface="+mn-ea"/>
                          <a:cs typeface="Arial" pitchFamily="34" charset="0"/>
                        </a:rPr>
                        <a:t> chi </a:t>
                      </a:r>
                      <a:r>
                        <a:rPr lang="en-US" sz="2400" kern="1200" dirty="0" err="1" smtClean="0">
                          <a:solidFill>
                            <a:schemeClr val="tx1"/>
                          </a:solidFill>
                          <a:latin typeface="Arial" pitchFamily="34" charset="0"/>
                          <a:ea typeface="+mn-ea"/>
                          <a:cs typeface="Arial" pitchFamily="34" charset="0"/>
                        </a:rPr>
                        <a:t>tiêu</a:t>
                      </a:r>
                      <a:endParaRPr lang="en-US" sz="2400" kern="1200" dirty="0" smtClean="0">
                        <a:solidFill>
                          <a:schemeClr val="tx1"/>
                        </a:solidFill>
                        <a:latin typeface="Arial" pitchFamily="34" charset="0"/>
                        <a:ea typeface="+mn-ea"/>
                        <a:cs typeface="Arial" pitchFamily="34" charset="0"/>
                      </a:endParaRPr>
                    </a:p>
                    <a:p>
                      <a:pPr>
                        <a:spcBef>
                          <a:spcPts val="600"/>
                        </a:spcBef>
                        <a:spcAft>
                          <a:spcPts val="600"/>
                        </a:spcAft>
                      </a:pP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Sử</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dụng</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hiệu</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quả</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hợp</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lý</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tài</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chính</a:t>
                      </a:r>
                      <a:r>
                        <a:rPr lang="en-US" sz="2400" kern="1200" dirty="0" smtClean="0">
                          <a:solidFill>
                            <a:schemeClr val="tx1"/>
                          </a:solidFill>
                          <a:latin typeface="Arial" pitchFamily="34" charset="0"/>
                          <a:ea typeface="+mn-ea"/>
                          <a:cs typeface="Arial" pitchFamily="34" charset="0"/>
                        </a:rPr>
                        <a:t>.</a:t>
                      </a:r>
                    </a:p>
                    <a:p>
                      <a:pPr>
                        <a:spcBef>
                          <a:spcPts val="600"/>
                        </a:spcBef>
                        <a:spcAft>
                          <a:spcPts val="600"/>
                        </a:spcAft>
                      </a:pP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Phát</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triển</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tài</a:t>
                      </a: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chính</a:t>
                      </a:r>
                      <a:endParaRPr lang="en-US" sz="2400" kern="1200" dirty="0" smtClean="0">
                        <a:solidFill>
                          <a:schemeClr val="tx1"/>
                        </a:solidFill>
                        <a:latin typeface="Arial" pitchFamily="34" charset="0"/>
                        <a:ea typeface="+mn-ea"/>
                        <a:cs typeface="Arial" pitchFamily="34" charset="0"/>
                      </a:endParaRPr>
                    </a:p>
                    <a:p>
                      <a:pPr>
                        <a:lnSpc>
                          <a:spcPct val="100000"/>
                        </a:lnSpc>
                        <a:spcBef>
                          <a:spcPts val="600"/>
                        </a:spcBef>
                        <a:spcAft>
                          <a:spcPts val="600"/>
                        </a:spcAft>
                      </a:pPr>
                      <a:endParaRPr lang="en-US" sz="900" dirty="0">
                        <a:latin typeface="Arial" pitchFamily="34" charset="0"/>
                        <a:cs typeface="Arial" pitchFamily="34" charset="0"/>
                      </a:endParaRPr>
                    </a:p>
                  </a:txBody>
                  <a:tcPr/>
                </a:tc>
                <a:tc>
                  <a:txBody>
                    <a:bodyPr/>
                    <a:lstStyle/>
                    <a:p>
                      <a:pPr algn="ctr">
                        <a:lnSpc>
                          <a:spcPct val="100000"/>
                        </a:lnSpc>
                        <a:spcBef>
                          <a:spcPts val="600"/>
                        </a:spcBef>
                        <a:spcAft>
                          <a:spcPts val="600"/>
                        </a:spcAft>
                      </a:pPr>
                      <a:r>
                        <a:rPr lang="en-US" sz="1800" dirty="0" err="1" smtClean="0"/>
                        <a:t>Mô</a:t>
                      </a:r>
                      <a:r>
                        <a:rPr lang="en-US" sz="1800" dirty="0" smtClean="0"/>
                        <a:t> </a:t>
                      </a:r>
                      <a:r>
                        <a:rPr lang="en-US" sz="1800" dirty="0" err="1" smtClean="0"/>
                        <a:t>tả</a:t>
                      </a:r>
                      <a:r>
                        <a:rPr lang="en-US" sz="1800" dirty="0" smtClean="0"/>
                        <a:t> chi </a:t>
                      </a:r>
                      <a:r>
                        <a:rPr lang="en-US" sz="1800" dirty="0" err="1" smtClean="0"/>
                        <a:t>tiết</a:t>
                      </a:r>
                      <a:r>
                        <a:rPr lang="en-US" sz="1800" dirty="0" smtClean="0"/>
                        <a:t>/ </a:t>
                      </a:r>
                    </a:p>
                    <a:p>
                      <a:pPr algn="ctr">
                        <a:lnSpc>
                          <a:spcPct val="100000"/>
                        </a:lnSpc>
                        <a:spcBef>
                          <a:spcPts val="600"/>
                        </a:spcBef>
                        <a:spcAft>
                          <a:spcPts val="600"/>
                        </a:spcAft>
                      </a:pPr>
                      <a:r>
                        <a:rPr lang="en-US" sz="1800" dirty="0" err="1" smtClean="0"/>
                        <a:t>xếp</a:t>
                      </a:r>
                      <a:r>
                        <a:rPr lang="en-US" sz="1800" dirty="0" smtClean="0"/>
                        <a:t> </a:t>
                      </a:r>
                      <a:r>
                        <a:rPr lang="en-US" sz="1800" dirty="0" err="1" smtClean="0"/>
                        <a:t>thứ</a:t>
                      </a:r>
                      <a:r>
                        <a:rPr lang="en-US" sz="1800" dirty="0" smtClean="0"/>
                        <a:t> </a:t>
                      </a:r>
                      <a:r>
                        <a:rPr lang="en-US" sz="1800" dirty="0" err="1" smtClean="0"/>
                        <a:t>bậc</a:t>
                      </a:r>
                      <a:r>
                        <a:rPr lang="en-US" sz="1800" dirty="0" smtClean="0"/>
                        <a:t> </a:t>
                      </a:r>
                      <a:r>
                        <a:rPr lang="en-US" sz="1800" dirty="0" err="1" smtClean="0"/>
                        <a:t>từ</a:t>
                      </a:r>
                      <a:r>
                        <a:rPr lang="en-US" sz="1800" dirty="0" smtClean="0"/>
                        <a:t> </a:t>
                      </a:r>
                      <a:r>
                        <a:rPr lang="en-US" sz="1800" dirty="0" err="1" smtClean="0"/>
                        <a:t>thấp</a:t>
                      </a:r>
                      <a:r>
                        <a:rPr lang="en-US" sz="1800" dirty="0" smtClean="0"/>
                        <a:t> </a:t>
                      </a:r>
                      <a:r>
                        <a:rPr lang="en-US" sz="1800" dirty="0" err="1" smtClean="0"/>
                        <a:t>đến</a:t>
                      </a:r>
                      <a:r>
                        <a:rPr lang="en-US" sz="1800" dirty="0" smtClean="0"/>
                        <a:t> </a:t>
                      </a:r>
                      <a:r>
                        <a:rPr lang="en-US" sz="1800" dirty="0" err="1" smtClean="0"/>
                        <a:t>cao</a:t>
                      </a:r>
                      <a:endParaRPr lang="en-US" dirty="0">
                        <a:latin typeface="Arial" pitchFamily="34" charset="0"/>
                        <a:cs typeface="Arial" pitchFamily="34" charset="0"/>
                      </a:endParaRPr>
                    </a:p>
                  </a:txBody>
                  <a:tcPr/>
                </a:tc>
              </a:tr>
            </a:tbl>
          </a:graphicData>
        </a:graphic>
      </p:graphicFrame>
      <p:sp>
        <p:nvSpPr>
          <p:cNvPr id="3" name="Action Button: Forward or Next 2">
            <a:hlinkClick r:id="" action="ppaction://hlinkshowjump?jump=nextslide" highlightClick="1"/>
          </p:cNvPr>
          <p:cNvSpPr/>
          <p:nvPr/>
        </p:nvSpPr>
        <p:spPr>
          <a:xfrm>
            <a:off x="8603673" y="6386945"/>
            <a:ext cx="540327" cy="47105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690360"/>
        </p:xfrm>
        <a:graphic>
          <a:graphicData uri="http://schemas.openxmlformats.org/drawingml/2006/table">
            <a:tbl>
              <a:tblPr firstRow="1" bandRow="1">
                <a:tableStyleId>{5940675A-B579-460E-94D1-54222C63F5DA}</a:tableStyleId>
              </a:tblPr>
              <a:tblGrid>
                <a:gridCol w="5527964"/>
                <a:gridCol w="3616036"/>
              </a:tblGrid>
              <a:tr h="462434">
                <a:tc gridSpan="2">
                  <a:txBody>
                    <a:bodyPr/>
                    <a:lstStyle/>
                    <a:p>
                      <a:pPr marL="342900" indent="-342900" algn="ctr">
                        <a:lnSpc>
                          <a:spcPct val="100000"/>
                        </a:lnSpc>
                        <a:spcBef>
                          <a:spcPts val="600"/>
                        </a:spcBef>
                        <a:spcAft>
                          <a:spcPts val="600"/>
                        </a:spcAft>
                        <a:buNone/>
                      </a:pPr>
                      <a:r>
                        <a:rPr lang="en-US" sz="2400" b="1" dirty="0" smtClean="0">
                          <a:latin typeface="Arial" pitchFamily="34" charset="0"/>
                          <a:cs typeface="Arial" pitchFamily="34" charset="0"/>
                        </a:rPr>
                        <a:t>4. </a:t>
                      </a:r>
                      <a:r>
                        <a:rPr lang="en-US" sz="2400" b="1" kern="1200" dirty="0" smtClean="0">
                          <a:solidFill>
                            <a:schemeClr val="tx1"/>
                          </a:solidFill>
                          <a:latin typeface="+mn-lt"/>
                          <a:ea typeface="+mn-ea"/>
                          <a:cs typeface="+mn-cs"/>
                        </a:rPr>
                        <a:t>NĂNG LỰC ĐỊNH HƯỚNG NGHỀ NGHIỆP</a:t>
                      </a:r>
                      <a:endParaRPr lang="en-US" sz="2400" b="1" dirty="0" smtClean="0">
                        <a:latin typeface="Arial" pitchFamily="34" charset="0"/>
                        <a:cs typeface="Arial" pitchFamily="34" charset="0"/>
                      </a:endParaRPr>
                    </a:p>
                    <a:p>
                      <a:pPr marL="342900" indent="-342900" algn="ctr">
                        <a:lnSpc>
                          <a:spcPct val="100000"/>
                        </a:lnSpc>
                        <a:spcBef>
                          <a:spcPts val="600"/>
                        </a:spcBef>
                        <a:spcAft>
                          <a:spcPts val="600"/>
                        </a:spcAft>
                        <a:buNone/>
                      </a:pPr>
                      <a:endParaRPr lang="en-US" sz="1100" b="1" dirty="0">
                        <a:latin typeface="Arial" pitchFamily="34" charset="0"/>
                        <a:cs typeface="Arial" pitchFamily="34" charset="0"/>
                      </a:endParaRPr>
                    </a:p>
                  </a:txBody>
                  <a:tcPr/>
                </a:tc>
                <a:tc hMerge="1">
                  <a:txBody>
                    <a:bodyPr/>
                    <a:lstStyle/>
                    <a:p>
                      <a:endParaRPr lang="en-US" dirty="0"/>
                    </a:p>
                  </a:txBody>
                  <a:tcPr/>
                </a:tc>
              </a:tr>
              <a:tr h="462434">
                <a:tc>
                  <a:txBody>
                    <a:bodyPr/>
                    <a:lstStyle/>
                    <a:p>
                      <a:pPr>
                        <a:lnSpc>
                          <a:spcPct val="100000"/>
                        </a:lnSpc>
                        <a:spcBef>
                          <a:spcPts val="300"/>
                        </a:spcBef>
                        <a:spcAft>
                          <a:spcPts val="300"/>
                        </a:spcAft>
                      </a:pPr>
                      <a:r>
                        <a:rPr lang="en-US" sz="1800" b="1" dirty="0" smtClean="0">
                          <a:latin typeface="Arial" pitchFamily="34" charset="0"/>
                          <a:cs typeface="Arial" pitchFamily="34" charset="0"/>
                        </a:rPr>
                        <a:t>4.1. </a:t>
                      </a:r>
                      <a:r>
                        <a:rPr lang="en-US" sz="1800" b="1" kern="1200" dirty="0" err="1" smtClean="0">
                          <a:solidFill>
                            <a:schemeClr val="tx1"/>
                          </a:solidFill>
                          <a:latin typeface="Arial" pitchFamily="34" charset="0"/>
                          <a:ea typeface="+mn-ea"/>
                          <a:cs typeface="Arial" pitchFamily="34" charset="0"/>
                        </a:rPr>
                        <a:t>Đánh</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giá</a:t>
                      </a:r>
                      <a:r>
                        <a:rPr lang="en-US" sz="1800" b="1" kern="1200" dirty="0" smtClean="0">
                          <a:solidFill>
                            <a:schemeClr val="tx1"/>
                          </a:solidFill>
                          <a:latin typeface="Arial" pitchFamily="34" charset="0"/>
                          <a:ea typeface="+mn-ea"/>
                          <a:cs typeface="Arial" pitchFamily="34" charset="0"/>
                        </a:rPr>
                        <a:t> NL </a:t>
                      </a:r>
                      <a:r>
                        <a:rPr lang="en-US" sz="1800" b="1" kern="1200" dirty="0" err="1" smtClean="0">
                          <a:solidFill>
                            <a:schemeClr val="tx1"/>
                          </a:solidFill>
                          <a:latin typeface="Arial" pitchFamily="34" charset="0"/>
                          <a:ea typeface="+mn-ea"/>
                          <a:cs typeface="Arial" pitchFamily="34" charset="0"/>
                        </a:rPr>
                        <a:t>và</a:t>
                      </a:r>
                      <a:r>
                        <a:rPr lang="en-US" sz="1800" b="1" kern="1200" dirty="0" smtClean="0">
                          <a:solidFill>
                            <a:schemeClr val="tx1"/>
                          </a:solidFill>
                          <a:latin typeface="Arial" pitchFamily="34" charset="0"/>
                          <a:ea typeface="+mn-ea"/>
                          <a:cs typeface="Arial" pitchFamily="34" charset="0"/>
                        </a:rPr>
                        <a:t> PC </a:t>
                      </a:r>
                      <a:r>
                        <a:rPr lang="en-US" sz="1800" b="1" kern="1200" dirty="0" err="1" smtClean="0">
                          <a:solidFill>
                            <a:schemeClr val="tx1"/>
                          </a:solidFill>
                          <a:latin typeface="Arial" pitchFamily="34" charset="0"/>
                          <a:ea typeface="+mn-ea"/>
                          <a:cs typeface="Arial" pitchFamily="34" charset="0"/>
                        </a:rPr>
                        <a:t>cá</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nhân</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trong</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mối</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tương</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quan</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với</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nghề</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nghiệp</a:t>
                      </a:r>
                      <a:endParaRPr lang="en-US" sz="1800" b="1" baseline="0" dirty="0" smtClean="0">
                        <a:latin typeface="Arial" pitchFamily="34" charset="0"/>
                        <a:cs typeface="Arial" pitchFamily="34" charset="0"/>
                      </a:endParaRPr>
                    </a:p>
                    <a:p>
                      <a:pPr>
                        <a:buFont typeface="Times New Roman" pitchFamily="18" charset="0"/>
                        <a:buChar char="-"/>
                      </a:pP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Hiểu</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biết</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thế</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giới</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nghề</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nghiệp</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yêu</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cầu</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của</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nghề</a:t>
                      </a:r>
                      <a:r>
                        <a:rPr lang="en-US" sz="1800" kern="1200" dirty="0" smtClean="0">
                          <a:solidFill>
                            <a:schemeClr val="tx1"/>
                          </a:solidFill>
                          <a:latin typeface="Arial" pitchFamily="34" charset="0"/>
                          <a:ea typeface="+mn-ea"/>
                          <a:cs typeface="Arial" pitchFamily="34" charset="0"/>
                        </a:rPr>
                        <a:t>. </a:t>
                      </a:r>
                    </a:p>
                    <a:p>
                      <a:pPr>
                        <a:buFont typeface="Times New Roman" pitchFamily="18" charset="0"/>
                        <a:buChar char="-"/>
                      </a:pP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Đánh</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giá</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được</a:t>
                      </a:r>
                      <a:r>
                        <a:rPr lang="en-US" sz="1800" kern="1200" dirty="0" smtClean="0">
                          <a:solidFill>
                            <a:schemeClr val="tx1"/>
                          </a:solidFill>
                          <a:latin typeface="Arial" pitchFamily="34" charset="0"/>
                          <a:ea typeface="+mn-ea"/>
                          <a:cs typeface="Arial" pitchFamily="34" charset="0"/>
                        </a:rPr>
                        <a:t> NL </a:t>
                      </a:r>
                      <a:r>
                        <a:rPr lang="en-US" sz="1800" kern="1200" dirty="0" err="1" smtClean="0">
                          <a:solidFill>
                            <a:schemeClr val="tx1"/>
                          </a:solidFill>
                          <a:latin typeface="Arial" pitchFamily="34" charset="0"/>
                          <a:ea typeface="+mn-ea"/>
                          <a:cs typeface="Arial" pitchFamily="34" charset="0"/>
                        </a:rPr>
                        <a:t>và</a:t>
                      </a:r>
                      <a:r>
                        <a:rPr lang="en-US" sz="1800" kern="1200" dirty="0" smtClean="0">
                          <a:solidFill>
                            <a:schemeClr val="tx1"/>
                          </a:solidFill>
                          <a:latin typeface="Arial" pitchFamily="34" charset="0"/>
                          <a:ea typeface="+mn-ea"/>
                          <a:cs typeface="Arial" pitchFamily="34" charset="0"/>
                        </a:rPr>
                        <a:t> PC </a:t>
                      </a:r>
                      <a:r>
                        <a:rPr lang="en-US" sz="1800" kern="1200" dirty="0" err="1" smtClean="0">
                          <a:solidFill>
                            <a:schemeClr val="tx1"/>
                          </a:solidFill>
                          <a:latin typeface="Arial" pitchFamily="34" charset="0"/>
                          <a:ea typeface="+mn-ea"/>
                          <a:cs typeface="Arial" pitchFamily="34" charset="0"/>
                        </a:rPr>
                        <a:t>của</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bản</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thân</a:t>
                      </a:r>
                      <a:r>
                        <a:rPr lang="en-US" sz="1800" kern="1200" dirty="0" smtClean="0">
                          <a:solidFill>
                            <a:schemeClr val="tx1"/>
                          </a:solidFill>
                          <a:latin typeface="Arial" pitchFamily="34" charset="0"/>
                          <a:ea typeface="+mn-ea"/>
                          <a:cs typeface="Arial" pitchFamily="34" charset="0"/>
                        </a:rPr>
                        <a:t>.</a:t>
                      </a:r>
                    </a:p>
                    <a:p>
                      <a:pPr>
                        <a:buFont typeface="Times New Roman" pitchFamily="18" charset="0"/>
                        <a:buChar char="-"/>
                      </a:pP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Đánh</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giá</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nhu</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cầu</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thị</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trường</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lao</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động</a:t>
                      </a:r>
                      <a:r>
                        <a:rPr lang="en-US" sz="1800" kern="1200" dirty="0" smtClean="0">
                          <a:solidFill>
                            <a:schemeClr val="tx1"/>
                          </a:solidFill>
                          <a:latin typeface="Arial" pitchFamily="34" charset="0"/>
                          <a:ea typeface="+mn-ea"/>
                          <a:cs typeface="Arial" pitchFamily="34" charset="0"/>
                        </a:rPr>
                        <a:t>.</a:t>
                      </a:r>
                    </a:p>
                    <a:p>
                      <a:pPr>
                        <a:buFont typeface="Times New Roman" pitchFamily="18" charset="0"/>
                        <a:buChar char="-"/>
                      </a:pPr>
                      <a:r>
                        <a:rPr lang="en-US" sz="1800" kern="1200" baseline="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Xác</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định</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hướng</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lựa</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chọn</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nghề</a:t>
                      </a:r>
                      <a:endParaRPr lang="en-US" sz="1800" kern="1200" dirty="0">
                        <a:solidFill>
                          <a:schemeClr val="tx1"/>
                        </a:solidFill>
                        <a:latin typeface="Arial" pitchFamily="34" charset="0"/>
                        <a:ea typeface="+mn-ea"/>
                        <a:cs typeface="Arial" pitchFamily="34" charset="0"/>
                      </a:endParaRPr>
                    </a:p>
                  </a:txBody>
                  <a:tcPr/>
                </a:tc>
                <a:tc>
                  <a:txBody>
                    <a:bodyPr/>
                    <a:lstStyle/>
                    <a:p>
                      <a:pPr algn="ctr">
                        <a:lnSpc>
                          <a:spcPct val="100000"/>
                        </a:lnSpc>
                        <a:spcBef>
                          <a:spcPts val="600"/>
                        </a:spcBef>
                        <a:spcAft>
                          <a:spcPts val="600"/>
                        </a:spcAft>
                      </a:pPr>
                      <a:r>
                        <a:rPr lang="en-US" sz="1800" dirty="0" err="1" smtClean="0"/>
                        <a:t>Mô</a:t>
                      </a:r>
                      <a:r>
                        <a:rPr lang="en-US" sz="1800" dirty="0" smtClean="0"/>
                        <a:t> </a:t>
                      </a:r>
                      <a:r>
                        <a:rPr lang="en-US" sz="1800" dirty="0" err="1" smtClean="0"/>
                        <a:t>tả</a:t>
                      </a:r>
                      <a:r>
                        <a:rPr lang="en-US" sz="1800" dirty="0" smtClean="0"/>
                        <a:t> chi </a:t>
                      </a:r>
                      <a:r>
                        <a:rPr lang="en-US" sz="1800" dirty="0" err="1" smtClean="0"/>
                        <a:t>tiết</a:t>
                      </a:r>
                      <a:r>
                        <a:rPr lang="en-US" sz="1800" dirty="0" smtClean="0"/>
                        <a:t>/ </a:t>
                      </a:r>
                    </a:p>
                    <a:p>
                      <a:pPr algn="ctr">
                        <a:lnSpc>
                          <a:spcPct val="100000"/>
                        </a:lnSpc>
                        <a:spcBef>
                          <a:spcPts val="600"/>
                        </a:spcBef>
                        <a:spcAft>
                          <a:spcPts val="600"/>
                        </a:spcAft>
                      </a:pPr>
                      <a:r>
                        <a:rPr lang="en-US" sz="1800" dirty="0" err="1" smtClean="0"/>
                        <a:t>xếp</a:t>
                      </a:r>
                      <a:r>
                        <a:rPr lang="en-US" sz="1800" dirty="0" smtClean="0"/>
                        <a:t> </a:t>
                      </a:r>
                      <a:r>
                        <a:rPr lang="en-US" sz="1800" dirty="0" err="1" smtClean="0"/>
                        <a:t>thứ</a:t>
                      </a:r>
                      <a:r>
                        <a:rPr lang="en-US" sz="1800" dirty="0" smtClean="0"/>
                        <a:t> </a:t>
                      </a:r>
                      <a:r>
                        <a:rPr lang="en-US" sz="1800" dirty="0" err="1" smtClean="0"/>
                        <a:t>bậc</a:t>
                      </a:r>
                      <a:r>
                        <a:rPr lang="en-US" sz="1800" dirty="0" smtClean="0"/>
                        <a:t> </a:t>
                      </a:r>
                      <a:r>
                        <a:rPr lang="en-US" sz="1800" dirty="0" err="1" smtClean="0"/>
                        <a:t>từ</a:t>
                      </a:r>
                      <a:r>
                        <a:rPr lang="en-US" sz="1800" dirty="0" smtClean="0"/>
                        <a:t> </a:t>
                      </a:r>
                      <a:r>
                        <a:rPr lang="en-US" sz="1800" dirty="0" err="1" smtClean="0"/>
                        <a:t>thấp</a:t>
                      </a:r>
                      <a:r>
                        <a:rPr lang="en-US" sz="1800" dirty="0" smtClean="0"/>
                        <a:t> </a:t>
                      </a:r>
                      <a:r>
                        <a:rPr lang="en-US" sz="1800" dirty="0" err="1" smtClean="0"/>
                        <a:t>đến</a:t>
                      </a:r>
                      <a:r>
                        <a:rPr lang="en-US" sz="1800" dirty="0" smtClean="0"/>
                        <a:t> </a:t>
                      </a:r>
                      <a:r>
                        <a:rPr lang="en-US" sz="1800" dirty="0" err="1" smtClean="0"/>
                        <a:t>cao</a:t>
                      </a:r>
                      <a:endParaRPr lang="en-US" dirty="0">
                        <a:latin typeface="Arial" pitchFamily="34" charset="0"/>
                        <a:cs typeface="Arial" pitchFamily="34" charset="0"/>
                      </a:endParaRPr>
                    </a:p>
                  </a:txBody>
                  <a:tcPr/>
                </a:tc>
              </a:tr>
              <a:tr h="462434">
                <a:tc>
                  <a:txBody>
                    <a:bodyPr/>
                    <a:lstStyle/>
                    <a:p>
                      <a:pPr>
                        <a:lnSpc>
                          <a:spcPct val="100000"/>
                        </a:lnSpc>
                        <a:spcBef>
                          <a:spcPts val="300"/>
                        </a:spcBef>
                        <a:spcAft>
                          <a:spcPts val="300"/>
                        </a:spcAft>
                      </a:pPr>
                      <a:r>
                        <a:rPr lang="en-US" sz="1800" b="1" dirty="0" smtClean="0">
                          <a:latin typeface="Arial" pitchFamily="34" charset="0"/>
                          <a:cs typeface="Arial" pitchFamily="34" charset="0"/>
                        </a:rPr>
                        <a:t>4.2. </a:t>
                      </a:r>
                      <a:r>
                        <a:rPr lang="en-US" sz="1800" b="1" kern="1200" dirty="0" err="1" smtClean="0">
                          <a:solidFill>
                            <a:schemeClr val="tx1"/>
                          </a:solidFill>
                          <a:latin typeface="Arial" pitchFamily="34" charset="0"/>
                          <a:ea typeface="+mn-ea"/>
                          <a:cs typeface="Arial" pitchFamily="34" charset="0"/>
                        </a:rPr>
                        <a:t>Hoàn</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thiện</a:t>
                      </a:r>
                      <a:r>
                        <a:rPr lang="en-US" sz="1800" b="1" kern="1200" dirty="0" smtClean="0">
                          <a:solidFill>
                            <a:schemeClr val="tx1"/>
                          </a:solidFill>
                          <a:latin typeface="Arial" pitchFamily="34" charset="0"/>
                          <a:ea typeface="+mn-ea"/>
                          <a:cs typeface="Arial" pitchFamily="34" charset="0"/>
                        </a:rPr>
                        <a:t> NL </a:t>
                      </a:r>
                      <a:r>
                        <a:rPr lang="en-US" sz="1800" b="1" kern="1200" dirty="0" err="1" smtClean="0">
                          <a:solidFill>
                            <a:schemeClr val="tx1"/>
                          </a:solidFill>
                          <a:latin typeface="Arial" pitchFamily="34" charset="0"/>
                          <a:ea typeface="+mn-ea"/>
                          <a:cs typeface="Arial" pitchFamily="34" charset="0"/>
                        </a:rPr>
                        <a:t>và</a:t>
                      </a:r>
                      <a:r>
                        <a:rPr lang="en-US" sz="1800" b="1" kern="1200" dirty="0" smtClean="0">
                          <a:solidFill>
                            <a:schemeClr val="tx1"/>
                          </a:solidFill>
                          <a:latin typeface="Arial" pitchFamily="34" charset="0"/>
                          <a:ea typeface="+mn-ea"/>
                          <a:cs typeface="Arial" pitchFamily="34" charset="0"/>
                        </a:rPr>
                        <a:t> PC </a:t>
                      </a:r>
                      <a:r>
                        <a:rPr lang="en-US" sz="1800" b="1" kern="1200" dirty="0" err="1" smtClean="0">
                          <a:solidFill>
                            <a:schemeClr val="tx1"/>
                          </a:solidFill>
                          <a:latin typeface="Arial" pitchFamily="34" charset="0"/>
                          <a:ea typeface="+mn-ea"/>
                          <a:cs typeface="Arial" pitchFamily="34" charset="0"/>
                        </a:rPr>
                        <a:t>theo</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yêu</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cầu</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nghề</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nghiệp</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đã</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định</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hướng</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hoặc</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lựa</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chọn</a:t>
                      </a:r>
                      <a:endParaRPr lang="en-US" sz="1800" b="1" baseline="0" dirty="0" smtClean="0">
                        <a:latin typeface="Arial" pitchFamily="34" charset="0"/>
                        <a:cs typeface="Arial" pitchFamily="34" charset="0"/>
                      </a:endParaRPr>
                    </a:p>
                    <a:p>
                      <a:pPr>
                        <a:buFont typeface="Times New Roman" pitchFamily="18" charset="0"/>
                        <a:buChar char="-"/>
                      </a:pP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Lập</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kế</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hoạch</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phát</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triển</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bản</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thân</a:t>
                      </a:r>
                      <a:endParaRPr lang="en-US" sz="1800" kern="1200" dirty="0" smtClean="0">
                        <a:solidFill>
                          <a:schemeClr val="tx1"/>
                        </a:solidFill>
                        <a:latin typeface="Arial" pitchFamily="34" charset="0"/>
                        <a:ea typeface="+mn-ea"/>
                        <a:cs typeface="Arial" pitchFamily="34" charset="0"/>
                      </a:endParaRPr>
                    </a:p>
                    <a:p>
                      <a:pPr>
                        <a:buFont typeface="Times New Roman" pitchFamily="18" charset="0"/>
                        <a:buChar char="-"/>
                      </a:pPr>
                      <a:r>
                        <a:rPr lang="en-US" sz="1800" kern="1200" dirty="0" err="1" smtClean="0">
                          <a:solidFill>
                            <a:schemeClr val="tx1"/>
                          </a:solidFill>
                          <a:latin typeface="Arial" pitchFamily="34" charset="0"/>
                          <a:ea typeface="+mn-ea"/>
                          <a:cs typeface="Arial" pitchFamily="34" charset="0"/>
                        </a:rPr>
                        <a:t>Tham</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gia</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các</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hoạt</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động</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phát</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triển</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bản</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thân</a:t>
                      </a:r>
                      <a:r>
                        <a:rPr lang="en-US" sz="1800" kern="1200" dirty="0" smtClean="0">
                          <a:solidFill>
                            <a:schemeClr val="tx1"/>
                          </a:solidFill>
                          <a:latin typeface="Arial" pitchFamily="34" charset="0"/>
                          <a:ea typeface="+mn-ea"/>
                          <a:cs typeface="Arial" pitchFamily="34" charset="0"/>
                        </a:rPr>
                        <a:t> </a:t>
                      </a:r>
                    </a:p>
                    <a:p>
                      <a:pPr>
                        <a:buFont typeface="Times New Roman" pitchFamily="18" charset="0"/>
                        <a:buChar char="-"/>
                      </a:pPr>
                      <a:r>
                        <a:rPr lang="en-US" sz="1800" kern="1200" dirty="0" err="1" smtClean="0">
                          <a:solidFill>
                            <a:schemeClr val="tx1"/>
                          </a:solidFill>
                          <a:latin typeface="Arial" pitchFamily="34" charset="0"/>
                          <a:ea typeface="+mn-ea"/>
                          <a:cs typeface="Arial" pitchFamily="34" charset="0"/>
                        </a:rPr>
                        <a:t>Tìm</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kiếm</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các</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nguồn</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lực</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hỗ</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trợ</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phát</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triển</a:t>
                      </a:r>
                      <a:r>
                        <a:rPr lang="en-US" sz="1800" kern="1200" dirty="0" smtClean="0">
                          <a:solidFill>
                            <a:schemeClr val="tx1"/>
                          </a:solidFill>
                          <a:latin typeface="Arial" pitchFamily="34" charset="0"/>
                          <a:ea typeface="+mn-ea"/>
                          <a:cs typeface="Arial" pitchFamily="34" charset="0"/>
                        </a:rPr>
                        <a:t> NL </a:t>
                      </a:r>
                      <a:r>
                        <a:rPr lang="en-US" sz="1800" kern="1200" dirty="0" err="1" smtClean="0">
                          <a:solidFill>
                            <a:schemeClr val="tx1"/>
                          </a:solidFill>
                          <a:latin typeface="Arial" pitchFamily="34" charset="0"/>
                          <a:ea typeface="+mn-ea"/>
                          <a:cs typeface="Arial" pitchFamily="34" charset="0"/>
                        </a:rPr>
                        <a:t>cho</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nghề</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nghiệp</a:t>
                      </a:r>
                      <a:r>
                        <a:rPr lang="en-US" sz="1800" kern="1200" dirty="0" smtClean="0">
                          <a:solidFill>
                            <a:schemeClr val="tx1"/>
                          </a:solidFill>
                          <a:latin typeface="Arial" pitchFamily="34" charset="0"/>
                          <a:ea typeface="+mn-ea"/>
                          <a:cs typeface="Arial" pitchFamily="34" charset="0"/>
                        </a:rPr>
                        <a:t>.</a:t>
                      </a:r>
                    </a:p>
                    <a:p>
                      <a:pPr>
                        <a:buFont typeface="Times New Roman" pitchFamily="18" charset="0"/>
                        <a:buChar char="-"/>
                      </a:pPr>
                      <a:r>
                        <a:rPr lang="en-US" sz="1800" kern="1200" baseline="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Đánh</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giá</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được</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sự</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tiến</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bộ</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của</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bản</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thân</a:t>
                      </a:r>
                      <a:r>
                        <a:rPr lang="en-US" sz="1800" kern="1200" dirty="0" smtClean="0">
                          <a:solidFill>
                            <a:schemeClr val="tx1"/>
                          </a:solidFill>
                          <a:latin typeface="Arial" pitchFamily="34" charset="0"/>
                          <a:ea typeface="+mn-ea"/>
                          <a:cs typeface="Arial" pitchFamily="34" charset="0"/>
                        </a:rPr>
                        <a:t>.</a:t>
                      </a:r>
                    </a:p>
                    <a:p>
                      <a:pPr>
                        <a:buFont typeface="Times New Roman" pitchFamily="18" charset="0"/>
                        <a:buChar char="-"/>
                      </a:pPr>
                      <a:r>
                        <a:rPr lang="en-US" sz="1800" kern="1200" baseline="0" dirty="0" smtClean="0">
                          <a:solidFill>
                            <a:schemeClr val="tx1"/>
                          </a:solidFill>
                          <a:latin typeface="Arial" pitchFamily="34" charset="0"/>
                          <a:ea typeface="+mn-ea"/>
                          <a:cs typeface="Arial" pitchFamily="34" charset="0"/>
                        </a:rPr>
                        <a:t> </a:t>
                      </a:r>
                      <a:r>
                        <a:rPr lang="en-US" sz="1800" kern="1200" dirty="0" smtClean="0">
                          <a:solidFill>
                            <a:schemeClr val="tx1"/>
                          </a:solidFill>
                          <a:latin typeface="Arial" pitchFamily="34" charset="0"/>
                          <a:ea typeface="+mn-ea"/>
                          <a:cs typeface="Arial" pitchFamily="34" charset="0"/>
                        </a:rPr>
                        <a:t>Di </a:t>
                      </a:r>
                      <a:r>
                        <a:rPr lang="en-US" sz="1800" kern="1200" dirty="0" err="1" smtClean="0">
                          <a:solidFill>
                            <a:schemeClr val="tx1"/>
                          </a:solidFill>
                          <a:latin typeface="Arial" pitchFamily="34" charset="0"/>
                          <a:ea typeface="+mn-ea"/>
                          <a:cs typeface="Arial" pitchFamily="34" charset="0"/>
                        </a:rPr>
                        <a:t>chuyển</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nghề</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nghiệp</a:t>
                      </a:r>
                      <a:endParaRPr lang="en-US" sz="1800" kern="1200" dirty="0" smtClean="0">
                        <a:solidFill>
                          <a:schemeClr val="tx1"/>
                        </a:solidFill>
                        <a:latin typeface="Arial" pitchFamily="34" charset="0"/>
                        <a:ea typeface="+mn-ea"/>
                        <a:cs typeface="Arial" pitchFamily="34" charset="0"/>
                      </a:endParaRPr>
                    </a:p>
                    <a:p>
                      <a:pPr>
                        <a:lnSpc>
                          <a:spcPct val="100000"/>
                        </a:lnSpc>
                        <a:spcBef>
                          <a:spcPts val="300"/>
                        </a:spcBef>
                        <a:spcAft>
                          <a:spcPts val="300"/>
                        </a:spcAft>
                      </a:pPr>
                      <a:endParaRPr lang="en-US" sz="1800" dirty="0">
                        <a:latin typeface="Arial" pitchFamily="34" charset="0"/>
                        <a:cs typeface="Arial" pitchFamily="34" charset="0"/>
                      </a:endParaRPr>
                    </a:p>
                  </a:txBody>
                  <a:tcPr/>
                </a:tc>
                <a:tc>
                  <a:txBody>
                    <a:bodyPr/>
                    <a:lstStyle/>
                    <a:p>
                      <a:pPr algn="ctr">
                        <a:lnSpc>
                          <a:spcPct val="100000"/>
                        </a:lnSpc>
                        <a:spcBef>
                          <a:spcPts val="600"/>
                        </a:spcBef>
                        <a:spcAft>
                          <a:spcPts val="600"/>
                        </a:spcAft>
                      </a:pPr>
                      <a:r>
                        <a:rPr lang="en-US" sz="1800" dirty="0" err="1" smtClean="0"/>
                        <a:t>Mô</a:t>
                      </a:r>
                      <a:r>
                        <a:rPr lang="en-US" sz="1800" dirty="0" smtClean="0"/>
                        <a:t> </a:t>
                      </a:r>
                      <a:r>
                        <a:rPr lang="en-US" sz="1800" dirty="0" err="1" smtClean="0"/>
                        <a:t>tả</a:t>
                      </a:r>
                      <a:r>
                        <a:rPr lang="en-US" sz="1800" dirty="0" smtClean="0"/>
                        <a:t> chi </a:t>
                      </a:r>
                      <a:r>
                        <a:rPr lang="en-US" sz="1800" dirty="0" err="1" smtClean="0"/>
                        <a:t>tiết</a:t>
                      </a:r>
                      <a:r>
                        <a:rPr lang="en-US" sz="1800" dirty="0" smtClean="0"/>
                        <a:t>/ </a:t>
                      </a:r>
                    </a:p>
                    <a:p>
                      <a:pPr algn="ctr">
                        <a:lnSpc>
                          <a:spcPct val="100000"/>
                        </a:lnSpc>
                        <a:spcBef>
                          <a:spcPts val="600"/>
                        </a:spcBef>
                        <a:spcAft>
                          <a:spcPts val="600"/>
                        </a:spcAft>
                      </a:pPr>
                      <a:r>
                        <a:rPr lang="en-US" sz="1800" dirty="0" err="1" smtClean="0"/>
                        <a:t>xếp</a:t>
                      </a:r>
                      <a:r>
                        <a:rPr lang="en-US" sz="1800" dirty="0" smtClean="0"/>
                        <a:t> </a:t>
                      </a:r>
                      <a:r>
                        <a:rPr lang="en-US" sz="1800" dirty="0" err="1" smtClean="0"/>
                        <a:t>thứ</a:t>
                      </a:r>
                      <a:r>
                        <a:rPr lang="en-US" sz="1800" dirty="0" smtClean="0"/>
                        <a:t> </a:t>
                      </a:r>
                      <a:r>
                        <a:rPr lang="en-US" sz="1800" dirty="0" err="1" smtClean="0"/>
                        <a:t>bậc</a:t>
                      </a:r>
                      <a:r>
                        <a:rPr lang="en-US" sz="1800" dirty="0" smtClean="0"/>
                        <a:t> </a:t>
                      </a:r>
                      <a:r>
                        <a:rPr lang="en-US" sz="1800" dirty="0" err="1" smtClean="0"/>
                        <a:t>từ</a:t>
                      </a:r>
                      <a:r>
                        <a:rPr lang="en-US" sz="1800" dirty="0" smtClean="0"/>
                        <a:t> </a:t>
                      </a:r>
                      <a:r>
                        <a:rPr lang="en-US" sz="1800" dirty="0" err="1" smtClean="0"/>
                        <a:t>thấp</a:t>
                      </a:r>
                      <a:r>
                        <a:rPr lang="en-US" sz="1800" dirty="0" smtClean="0"/>
                        <a:t> </a:t>
                      </a:r>
                      <a:r>
                        <a:rPr lang="en-US" sz="1800" dirty="0" err="1" smtClean="0"/>
                        <a:t>đến</a:t>
                      </a:r>
                      <a:r>
                        <a:rPr lang="en-US" sz="1800" dirty="0" smtClean="0"/>
                        <a:t> </a:t>
                      </a:r>
                      <a:r>
                        <a:rPr lang="en-US" sz="1800" dirty="0" err="1" smtClean="0"/>
                        <a:t>cao</a:t>
                      </a:r>
                      <a:endParaRPr lang="en-US" dirty="0">
                        <a:latin typeface="Arial" pitchFamily="34" charset="0"/>
                        <a:cs typeface="Arial" pitchFamily="34" charset="0"/>
                      </a:endParaRPr>
                    </a:p>
                  </a:txBody>
                  <a:tcPr/>
                </a:tc>
              </a:tr>
              <a:tr h="462434">
                <a:tc>
                  <a:txBody>
                    <a:bodyPr/>
                    <a:lstStyle/>
                    <a:p>
                      <a:pPr>
                        <a:lnSpc>
                          <a:spcPct val="100000"/>
                        </a:lnSpc>
                        <a:spcBef>
                          <a:spcPts val="300"/>
                        </a:spcBef>
                        <a:spcAft>
                          <a:spcPts val="300"/>
                        </a:spcAft>
                      </a:pPr>
                      <a:r>
                        <a:rPr lang="en-US" sz="1800" dirty="0" smtClean="0">
                          <a:latin typeface="Arial" pitchFamily="34" charset="0"/>
                          <a:cs typeface="Arial" pitchFamily="34" charset="0"/>
                        </a:rPr>
                        <a:t>4.3.</a:t>
                      </a:r>
                      <a:r>
                        <a:rPr lang="en-US" sz="1800" baseline="0" dirty="0" smtClean="0">
                          <a:latin typeface="Arial" pitchFamily="34" charset="0"/>
                          <a:cs typeface="Arial" pitchFamily="34" charset="0"/>
                        </a:rPr>
                        <a:t> </a:t>
                      </a:r>
                      <a:r>
                        <a:rPr lang="en-US" sz="1800" b="1" kern="1200" dirty="0" err="1" smtClean="0">
                          <a:solidFill>
                            <a:schemeClr val="tx1"/>
                          </a:solidFill>
                          <a:latin typeface="Arial" pitchFamily="34" charset="0"/>
                          <a:ea typeface="+mn-ea"/>
                          <a:cs typeface="Arial" pitchFamily="34" charset="0"/>
                        </a:rPr>
                        <a:t>Tuân</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thủ</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kỷ</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luật</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và</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đạo</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đức</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của</a:t>
                      </a:r>
                      <a:r>
                        <a:rPr lang="en-US" sz="1800" b="1" kern="1200" dirty="0" smtClean="0">
                          <a:solidFill>
                            <a:schemeClr val="tx1"/>
                          </a:solidFill>
                          <a:latin typeface="Arial" pitchFamily="34" charset="0"/>
                          <a:ea typeface="+mn-ea"/>
                          <a:cs typeface="Arial" pitchFamily="34" charset="0"/>
                        </a:rPr>
                        <a:t> </a:t>
                      </a:r>
                      <a:r>
                        <a:rPr lang="en-US" sz="1800" b="1" kern="1200" dirty="0" err="1" smtClean="0">
                          <a:solidFill>
                            <a:schemeClr val="tx1"/>
                          </a:solidFill>
                          <a:latin typeface="Arial" pitchFamily="34" charset="0"/>
                          <a:ea typeface="+mn-ea"/>
                          <a:cs typeface="Arial" pitchFamily="34" charset="0"/>
                        </a:rPr>
                        <a:t>người</a:t>
                      </a:r>
                      <a:r>
                        <a:rPr lang="en-US" sz="1800" b="1" kern="1200" dirty="0" smtClean="0">
                          <a:solidFill>
                            <a:schemeClr val="tx1"/>
                          </a:solidFill>
                          <a:latin typeface="Arial" pitchFamily="34" charset="0"/>
                          <a:ea typeface="+mn-ea"/>
                          <a:cs typeface="Arial" pitchFamily="34" charset="0"/>
                        </a:rPr>
                        <a:t> LĐ</a:t>
                      </a:r>
                    </a:p>
                    <a:p>
                      <a:pPr>
                        <a:buFont typeface="Times New Roman" pitchFamily="18" charset="0"/>
                        <a:buChar char="-"/>
                      </a:pP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Tuân</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thủ</a:t>
                      </a:r>
                      <a:endParaRPr lang="en-US" sz="1800" kern="1200" dirty="0" smtClean="0">
                        <a:solidFill>
                          <a:schemeClr val="tx1"/>
                        </a:solidFill>
                        <a:latin typeface="Arial" pitchFamily="34" charset="0"/>
                        <a:ea typeface="+mn-ea"/>
                        <a:cs typeface="Arial" pitchFamily="34" charset="0"/>
                      </a:endParaRPr>
                    </a:p>
                    <a:p>
                      <a:pPr>
                        <a:buFont typeface="Times New Roman" pitchFamily="18" charset="0"/>
                        <a:buChar char="-"/>
                      </a:pPr>
                      <a:r>
                        <a:rPr lang="en-US" sz="1800" kern="1200" dirty="0" err="1" smtClean="0">
                          <a:solidFill>
                            <a:schemeClr val="tx1"/>
                          </a:solidFill>
                          <a:latin typeface="Arial" pitchFamily="34" charset="0"/>
                          <a:ea typeface="+mn-ea"/>
                          <a:cs typeface="Arial" pitchFamily="34" charset="0"/>
                        </a:rPr>
                        <a:t>Tự</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chịu</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trách</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nhiệm</a:t>
                      </a:r>
                      <a:endParaRPr lang="en-US" sz="1800" kern="1200" dirty="0" smtClean="0">
                        <a:solidFill>
                          <a:schemeClr val="tx1"/>
                        </a:solidFill>
                        <a:latin typeface="Arial" pitchFamily="34" charset="0"/>
                        <a:ea typeface="+mn-ea"/>
                        <a:cs typeface="Arial" pitchFamily="34" charset="0"/>
                      </a:endParaRPr>
                    </a:p>
                    <a:p>
                      <a:pPr>
                        <a:buFont typeface="Times New Roman" pitchFamily="18" charset="0"/>
                        <a:buChar char="-"/>
                      </a:pP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Tự</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trọng</a:t>
                      </a:r>
                      <a:endParaRPr lang="en-US" sz="1800" kern="1200" dirty="0" smtClean="0">
                        <a:solidFill>
                          <a:schemeClr val="tx1"/>
                        </a:solidFill>
                        <a:latin typeface="Arial" pitchFamily="34" charset="0"/>
                        <a:ea typeface="+mn-ea"/>
                        <a:cs typeface="Arial" pitchFamily="34" charset="0"/>
                      </a:endParaRPr>
                    </a:p>
                    <a:p>
                      <a:pPr>
                        <a:buFont typeface="Times New Roman" pitchFamily="18" charset="0"/>
                        <a:buChar char="-"/>
                      </a:pP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Cống</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hiến</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xã</a:t>
                      </a:r>
                      <a:r>
                        <a:rPr lang="en-US" sz="1800" kern="1200" dirty="0" smtClean="0">
                          <a:solidFill>
                            <a:schemeClr val="tx1"/>
                          </a:solidFill>
                          <a:latin typeface="Arial" pitchFamily="34" charset="0"/>
                          <a:ea typeface="+mn-ea"/>
                          <a:cs typeface="Arial" pitchFamily="34" charset="0"/>
                        </a:rPr>
                        <a:t> </a:t>
                      </a:r>
                      <a:r>
                        <a:rPr lang="en-US" sz="1800" kern="1200" dirty="0" err="1" smtClean="0">
                          <a:solidFill>
                            <a:schemeClr val="tx1"/>
                          </a:solidFill>
                          <a:latin typeface="Arial" pitchFamily="34" charset="0"/>
                          <a:ea typeface="+mn-ea"/>
                          <a:cs typeface="Arial" pitchFamily="34" charset="0"/>
                        </a:rPr>
                        <a:t>hội</a:t>
                      </a:r>
                      <a:endParaRPr lang="en-US" sz="1800" kern="1200" dirty="0" smtClean="0">
                        <a:solidFill>
                          <a:schemeClr val="tx1"/>
                        </a:solidFill>
                        <a:latin typeface="Arial" pitchFamily="34" charset="0"/>
                        <a:ea typeface="+mn-ea"/>
                        <a:cs typeface="Arial" pitchFamily="34" charset="0"/>
                      </a:endParaRPr>
                    </a:p>
                  </a:txBody>
                  <a:tcPr/>
                </a:tc>
                <a:tc>
                  <a:txBody>
                    <a:bodyPr/>
                    <a:lstStyle/>
                    <a:p>
                      <a:pPr algn="ctr">
                        <a:lnSpc>
                          <a:spcPct val="100000"/>
                        </a:lnSpc>
                        <a:spcBef>
                          <a:spcPts val="600"/>
                        </a:spcBef>
                        <a:spcAft>
                          <a:spcPts val="600"/>
                        </a:spcAft>
                      </a:pPr>
                      <a:endParaRPr lang="en-US" dirty="0">
                        <a:latin typeface="Arial" pitchFamily="34" charset="0"/>
                        <a:cs typeface="Arial" pitchFamily="34" charset="0"/>
                      </a:endParaRPr>
                    </a:p>
                  </a:txBody>
                  <a:tcPr/>
                </a:tc>
              </a:tr>
            </a:tbl>
          </a:graphicData>
        </a:graphic>
      </p:graphicFrame>
      <p:sp>
        <p:nvSpPr>
          <p:cNvPr id="3" name="Action Button: Forward or Next 2">
            <a:hlinkClick r:id="" action="ppaction://hlinkshowjump?jump=nextslide" highlightClick="1"/>
          </p:cNvPr>
          <p:cNvSpPr/>
          <p:nvPr/>
        </p:nvSpPr>
        <p:spPr>
          <a:xfrm>
            <a:off x="8603673" y="6386945"/>
            <a:ext cx="540327" cy="47105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0"/>
          <a:ext cx="9144000" cy="6903720"/>
        </p:xfrm>
        <a:graphic>
          <a:graphicData uri="http://schemas.openxmlformats.org/drawingml/2006/table">
            <a:tbl>
              <a:tblPr firstRow="1" bandRow="1">
                <a:tableStyleId>{5940675A-B579-460E-94D1-54222C63F5DA}</a:tableStyleId>
              </a:tblPr>
              <a:tblGrid>
                <a:gridCol w="6165273"/>
                <a:gridCol w="2978727"/>
              </a:tblGrid>
              <a:tr h="462434">
                <a:tc gridSpan="2">
                  <a:txBody>
                    <a:bodyPr/>
                    <a:lstStyle/>
                    <a:p>
                      <a:pPr marL="342900" indent="-342900" algn="ctr">
                        <a:lnSpc>
                          <a:spcPct val="100000"/>
                        </a:lnSpc>
                        <a:spcBef>
                          <a:spcPts val="600"/>
                        </a:spcBef>
                        <a:spcAft>
                          <a:spcPts val="600"/>
                        </a:spcAft>
                        <a:buNone/>
                      </a:pPr>
                      <a:r>
                        <a:rPr lang="en-US" sz="2400" b="1" kern="1200" dirty="0" smtClean="0">
                          <a:solidFill>
                            <a:schemeClr val="tx1"/>
                          </a:solidFill>
                          <a:latin typeface="+mn-lt"/>
                          <a:ea typeface="+mn-ea"/>
                          <a:cs typeface="+mn-cs"/>
                        </a:rPr>
                        <a:t>5. NĂNG LỰC KHÁM PHÁ VÀ SÁNG TẠO</a:t>
                      </a:r>
                    </a:p>
                    <a:p>
                      <a:pPr marL="342900" indent="-342900" algn="ctr">
                        <a:lnSpc>
                          <a:spcPct val="100000"/>
                        </a:lnSpc>
                        <a:spcBef>
                          <a:spcPts val="600"/>
                        </a:spcBef>
                        <a:spcAft>
                          <a:spcPts val="600"/>
                        </a:spcAft>
                        <a:buNone/>
                      </a:pPr>
                      <a:endParaRPr lang="en-US" sz="100" b="1" dirty="0">
                        <a:latin typeface="Arial" pitchFamily="34" charset="0"/>
                        <a:cs typeface="Arial" pitchFamily="34" charset="0"/>
                      </a:endParaRPr>
                    </a:p>
                  </a:txBody>
                  <a:tcPr/>
                </a:tc>
                <a:tc hMerge="1">
                  <a:txBody>
                    <a:bodyPr/>
                    <a:lstStyle/>
                    <a:p>
                      <a:endParaRPr lang="en-US" dirty="0"/>
                    </a:p>
                  </a:txBody>
                  <a:tcPr/>
                </a:tc>
              </a:tr>
              <a:tr h="462434">
                <a:tc>
                  <a:txBody>
                    <a:bodyPr/>
                    <a:lstStyle/>
                    <a:p>
                      <a:pPr>
                        <a:lnSpc>
                          <a:spcPct val="100000"/>
                        </a:lnSpc>
                        <a:spcBef>
                          <a:spcPts val="1200"/>
                        </a:spcBef>
                        <a:spcAft>
                          <a:spcPts val="1200"/>
                        </a:spcAft>
                      </a:pPr>
                      <a:r>
                        <a:rPr lang="en-US" sz="2400" b="1" dirty="0" smtClean="0">
                          <a:latin typeface="Arial" pitchFamily="34" charset="0"/>
                          <a:cs typeface="Arial" pitchFamily="34" charset="0"/>
                        </a:rPr>
                        <a:t>5.1</a:t>
                      </a:r>
                      <a:r>
                        <a:rPr lang="en-US" sz="2300" b="1" dirty="0" smtClean="0">
                          <a:latin typeface="Arial" pitchFamily="34" charset="0"/>
                          <a:cs typeface="Arial" pitchFamily="34" charset="0"/>
                        </a:rPr>
                        <a:t>. </a:t>
                      </a:r>
                      <a:r>
                        <a:rPr lang="en-US" sz="2300" b="1" kern="1200" dirty="0" err="1" smtClean="0">
                          <a:solidFill>
                            <a:schemeClr val="tx1"/>
                          </a:solidFill>
                          <a:latin typeface="Arial" pitchFamily="34" charset="0"/>
                          <a:ea typeface="+mn-ea"/>
                          <a:cs typeface="Arial" pitchFamily="34" charset="0"/>
                        </a:rPr>
                        <a:t>Năng</a:t>
                      </a:r>
                      <a:r>
                        <a:rPr lang="en-US" sz="2300" b="1" kern="1200" dirty="0" smtClean="0">
                          <a:solidFill>
                            <a:schemeClr val="tx1"/>
                          </a:solidFill>
                          <a:latin typeface="Arial" pitchFamily="34" charset="0"/>
                          <a:ea typeface="+mn-ea"/>
                          <a:cs typeface="Arial" pitchFamily="34" charset="0"/>
                        </a:rPr>
                        <a:t> </a:t>
                      </a:r>
                      <a:r>
                        <a:rPr lang="en-US" sz="2300" b="1" kern="1200" dirty="0" err="1" smtClean="0">
                          <a:solidFill>
                            <a:schemeClr val="tx1"/>
                          </a:solidFill>
                          <a:latin typeface="Arial" pitchFamily="34" charset="0"/>
                          <a:ea typeface="+mn-ea"/>
                          <a:cs typeface="Arial" pitchFamily="34" charset="0"/>
                        </a:rPr>
                        <a:t>lực</a:t>
                      </a:r>
                      <a:r>
                        <a:rPr lang="en-US" sz="2300" b="1" kern="1200" dirty="0" smtClean="0">
                          <a:solidFill>
                            <a:schemeClr val="tx1"/>
                          </a:solidFill>
                          <a:latin typeface="Arial" pitchFamily="34" charset="0"/>
                          <a:ea typeface="+mn-ea"/>
                          <a:cs typeface="Arial" pitchFamily="34" charset="0"/>
                        </a:rPr>
                        <a:t> </a:t>
                      </a:r>
                      <a:r>
                        <a:rPr lang="en-US" sz="2300" b="1" kern="1200" dirty="0" err="1" smtClean="0">
                          <a:solidFill>
                            <a:schemeClr val="tx1"/>
                          </a:solidFill>
                          <a:latin typeface="Arial" pitchFamily="34" charset="0"/>
                          <a:ea typeface="+mn-ea"/>
                          <a:cs typeface="Arial" pitchFamily="34" charset="0"/>
                        </a:rPr>
                        <a:t>khám</a:t>
                      </a:r>
                      <a:r>
                        <a:rPr lang="en-US" sz="2300" b="1" kern="1200" dirty="0" smtClean="0">
                          <a:solidFill>
                            <a:schemeClr val="tx1"/>
                          </a:solidFill>
                          <a:latin typeface="Arial" pitchFamily="34" charset="0"/>
                          <a:ea typeface="+mn-ea"/>
                          <a:cs typeface="Arial" pitchFamily="34" charset="0"/>
                        </a:rPr>
                        <a:t> </a:t>
                      </a:r>
                      <a:r>
                        <a:rPr lang="en-US" sz="2300" b="1" kern="1200" dirty="0" err="1" smtClean="0">
                          <a:solidFill>
                            <a:schemeClr val="tx1"/>
                          </a:solidFill>
                          <a:latin typeface="Arial" pitchFamily="34" charset="0"/>
                          <a:ea typeface="+mn-ea"/>
                          <a:cs typeface="Arial" pitchFamily="34" charset="0"/>
                        </a:rPr>
                        <a:t>phá</a:t>
                      </a:r>
                      <a:r>
                        <a:rPr lang="en-US" sz="2300" b="1" kern="1200" dirty="0" smtClean="0">
                          <a:solidFill>
                            <a:schemeClr val="tx1"/>
                          </a:solidFill>
                          <a:latin typeface="Arial" pitchFamily="34" charset="0"/>
                          <a:ea typeface="+mn-ea"/>
                          <a:cs typeface="Arial" pitchFamily="34" charset="0"/>
                        </a:rPr>
                        <a:t>, </a:t>
                      </a:r>
                      <a:r>
                        <a:rPr lang="en-US" sz="2300" b="1" kern="1200" dirty="0" err="1" smtClean="0">
                          <a:solidFill>
                            <a:schemeClr val="tx1"/>
                          </a:solidFill>
                          <a:latin typeface="Arial" pitchFamily="34" charset="0"/>
                          <a:ea typeface="+mn-ea"/>
                          <a:cs typeface="Arial" pitchFamily="34" charset="0"/>
                        </a:rPr>
                        <a:t>phát</a:t>
                      </a:r>
                      <a:r>
                        <a:rPr lang="en-US" sz="2300" b="1" kern="1200" dirty="0" smtClean="0">
                          <a:solidFill>
                            <a:schemeClr val="tx1"/>
                          </a:solidFill>
                          <a:latin typeface="Arial" pitchFamily="34" charset="0"/>
                          <a:ea typeface="+mn-ea"/>
                          <a:cs typeface="Arial" pitchFamily="34" charset="0"/>
                        </a:rPr>
                        <a:t> </a:t>
                      </a:r>
                      <a:r>
                        <a:rPr lang="en-US" sz="2300" b="1" kern="1200" dirty="0" err="1" smtClean="0">
                          <a:solidFill>
                            <a:schemeClr val="tx1"/>
                          </a:solidFill>
                          <a:latin typeface="Arial" pitchFamily="34" charset="0"/>
                          <a:ea typeface="+mn-ea"/>
                          <a:cs typeface="Arial" pitchFamily="34" charset="0"/>
                        </a:rPr>
                        <a:t>hiện</a:t>
                      </a:r>
                      <a:r>
                        <a:rPr lang="en-US" sz="2300" b="1" kern="1200" dirty="0" smtClean="0">
                          <a:solidFill>
                            <a:schemeClr val="tx1"/>
                          </a:solidFill>
                          <a:latin typeface="Arial" pitchFamily="34" charset="0"/>
                          <a:ea typeface="+mn-ea"/>
                          <a:cs typeface="Arial" pitchFamily="34" charset="0"/>
                        </a:rPr>
                        <a:t> </a:t>
                      </a:r>
                      <a:r>
                        <a:rPr lang="en-US" sz="2300" b="1" kern="1200" dirty="0" err="1" smtClean="0">
                          <a:solidFill>
                            <a:schemeClr val="tx1"/>
                          </a:solidFill>
                          <a:latin typeface="Arial" pitchFamily="34" charset="0"/>
                          <a:ea typeface="+mn-ea"/>
                          <a:cs typeface="Arial" pitchFamily="34" charset="0"/>
                        </a:rPr>
                        <a:t>cái</a:t>
                      </a:r>
                      <a:r>
                        <a:rPr lang="en-US" sz="2300" b="1" kern="1200" dirty="0" smtClean="0">
                          <a:solidFill>
                            <a:schemeClr val="tx1"/>
                          </a:solidFill>
                          <a:latin typeface="Arial" pitchFamily="34" charset="0"/>
                          <a:ea typeface="+mn-ea"/>
                          <a:cs typeface="Arial" pitchFamily="34" charset="0"/>
                        </a:rPr>
                        <a:t> </a:t>
                      </a:r>
                      <a:r>
                        <a:rPr lang="en-US" sz="2300" b="1" kern="1200" dirty="0" err="1" smtClean="0">
                          <a:solidFill>
                            <a:schemeClr val="tx1"/>
                          </a:solidFill>
                          <a:latin typeface="Arial" pitchFamily="34" charset="0"/>
                          <a:ea typeface="+mn-ea"/>
                          <a:cs typeface="Arial" pitchFamily="34" charset="0"/>
                        </a:rPr>
                        <a:t>mới</a:t>
                      </a:r>
                      <a:endParaRPr lang="en-US" sz="2300" b="1" baseline="0" dirty="0" smtClean="0">
                        <a:latin typeface="Arial" pitchFamily="34" charset="0"/>
                        <a:cs typeface="Arial" pitchFamily="34" charset="0"/>
                      </a:endParaRPr>
                    </a:p>
                    <a:p>
                      <a:pPr>
                        <a:lnSpc>
                          <a:spcPct val="100000"/>
                        </a:lnSpc>
                        <a:spcBef>
                          <a:spcPts val="1200"/>
                        </a:spcBef>
                        <a:spcAft>
                          <a:spcPts val="1200"/>
                        </a:spcAft>
                      </a:pPr>
                      <a:r>
                        <a:rPr lang="en-US" sz="2400" kern="1200" dirty="0" smtClean="0">
                          <a:solidFill>
                            <a:schemeClr val="tx1"/>
                          </a:solidFill>
                          <a:latin typeface="Arial" pitchFamily="34" charset="0"/>
                          <a:ea typeface="+mn-ea"/>
                          <a:cs typeface="Arial" pitchFamily="34" charset="0"/>
                        </a:rPr>
                        <a:t>- Ý</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tưởng</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mới</a:t>
                      </a:r>
                      <a:endParaRPr lang="en-US" sz="2400" kern="1200" dirty="0" smtClean="0">
                        <a:solidFill>
                          <a:schemeClr val="tx1"/>
                        </a:solidFill>
                        <a:latin typeface="Arial" pitchFamily="34" charset="0"/>
                        <a:ea typeface="+mn-ea"/>
                        <a:cs typeface="Arial" pitchFamily="34" charset="0"/>
                      </a:endParaRPr>
                    </a:p>
                    <a:p>
                      <a:pPr>
                        <a:lnSpc>
                          <a:spcPct val="100000"/>
                        </a:lnSpc>
                        <a:spcBef>
                          <a:spcPts val="1200"/>
                        </a:spcBef>
                        <a:spcAft>
                          <a:spcPts val="1200"/>
                        </a:spcAft>
                      </a:pPr>
                      <a:r>
                        <a:rPr lang="en-US" sz="2400" kern="1200" dirty="0" smtClean="0">
                          <a:solidFill>
                            <a:schemeClr val="tx1"/>
                          </a:solidFill>
                          <a:latin typeface="Arial" pitchFamily="34" charset="0"/>
                          <a:ea typeface="+mn-ea"/>
                          <a:cs typeface="Arial" pitchFamily="34" charset="0"/>
                        </a:rPr>
                        <a:t>- </a:t>
                      </a:r>
                      <a:r>
                        <a:rPr lang="en-US" sz="2400" kern="1200" dirty="0" err="1" smtClean="0">
                          <a:solidFill>
                            <a:schemeClr val="tx1"/>
                          </a:solidFill>
                          <a:latin typeface="Arial" pitchFamily="34" charset="0"/>
                          <a:ea typeface="+mn-ea"/>
                          <a:cs typeface="Arial" pitchFamily="34" charset="0"/>
                        </a:rPr>
                        <a:t>Tổ</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chức</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thực</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hiện</a:t>
                      </a:r>
                      <a:endParaRPr lang="en-US" sz="2400" kern="1200" dirty="0" smtClean="0">
                        <a:solidFill>
                          <a:schemeClr val="tx1"/>
                        </a:solidFill>
                        <a:latin typeface="Arial" pitchFamily="34" charset="0"/>
                        <a:ea typeface="+mn-ea"/>
                        <a:cs typeface="Arial" pitchFamily="34" charset="0"/>
                      </a:endParaRPr>
                    </a:p>
                    <a:p>
                      <a:pPr>
                        <a:lnSpc>
                          <a:spcPct val="100000"/>
                        </a:lnSpc>
                        <a:spcBef>
                          <a:spcPts val="1200"/>
                        </a:spcBef>
                        <a:spcAft>
                          <a:spcPts val="1200"/>
                        </a:spcAft>
                      </a:pPr>
                      <a:r>
                        <a:rPr lang="en-US" sz="2400" kern="1200" dirty="0" smtClean="0">
                          <a:solidFill>
                            <a:schemeClr val="tx1"/>
                          </a:solidFill>
                          <a:latin typeface="Arial" pitchFamily="34" charset="0"/>
                          <a:ea typeface="+mn-ea"/>
                          <a:cs typeface="Arial" pitchFamily="34" charset="0"/>
                        </a:rPr>
                        <a:t>- Ý</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nghĩa</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giáo</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dục</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nhân</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cách</a:t>
                      </a:r>
                      <a:endParaRPr lang="en-US" sz="2400" kern="1200" dirty="0">
                        <a:solidFill>
                          <a:schemeClr val="tx1"/>
                        </a:solidFill>
                        <a:latin typeface="Arial" pitchFamily="34" charset="0"/>
                        <a:ea typeface="+mn-ea"/>
                        <a:cs typeface="Arial" pitchFamily="34" charset="0"/>
                      </a:endParaRPr>
                    </a:p>
                  </a:txBody>
                  <a:tcPr/>
                </a:tc>
                <a:tc>
                  <a:txBody>
                    <a:bodyPr/>
                    <a:lstStyle/>
                    <a:p>
                      <a:pPr algn="ctr">
                        <a:lnSpc>
                          <a:spcPct val="100000"/>
                        </a:lnSpc>
                        <a:spcBef>
                          <a:spcPts val="600"/>
                        </a:spcBef>
                        <a:spcAft>
                          <a:spcPts val="600"/>
                        </a:spcAft>
                      </a:pPr>
                      <a:r>
                        <a:rPr lang="en-US" sz="1800" dirty="0" err="1" smtClean="0"/>
                        <a:t>Mô</a:t>
                      </a:r>
                      <a:r>
                        <a:rPr lang="en-US" sz="1800" dirty="0" smtClean="0"/>
                        <a:t> </a:t>
                      </a:r>
                      <a:r>
                        <a:rPr lang="en-US" sz="1800" dirty="0" err="1" smtClean="0"/>
                        <a:t>tả</a:t>
                      </a:r>
                      <a:r>
                        <a:rPr lang="en-US" sz="1800" dirty="0" smtClean="0"/>
                        <a:t> chi </a:t>
                      </a:r>
                      <a:r>
                        <a:rPr lang="en-US" sz="1800" dirty="0" err="1" smtClean="0"/>
                        <a:t>tiết</a:t>
                      </a:r>
                      <a:r>
                        <a:rPr lang="en-US" sz="1800" dirty="0" smtClean="0"/>
                        <a:t>/ </a:t>
                      </a:r>
                    </a:p>
                    <a:p>
                      <a:pPr algn="ctr">
                        <a:lnSpc>
                          <a:spcPct val="100000"/>
                        </a:lnSpc>
                        <a:spcBef>
                          <a:spcPts val="600"/>
                        </a:spcBef>
                        <a:spcAft>
                          <a:spcPts val="600"/>
                        </a:spcAft>
                      </a:pPr>
                      <a:r>
                        <a:rPr lang="en-US" sz="1800" dirty="0" err="1" smtClean="0"/>
                        <a:t>xếp</a:t>
                      </a:r>
                      <a:r>
                        <a:rPr lang="en-US" sz="1800" dirty="0" smtClean="0"/>
                        <a:t> </a:t>
                      </a:r>
                      <a:r>
                        <a:rPr lang="en-US" sz="1800" dirty="0" err="1" smtClean="0"/>
                        <a:t>thứ</a:t>
                      </a:r>
                      <a:r>
                        <a:rPr lang="en-US" sz="1800" dirty="0" smtClean="0"/>
                        <a:t> </a:t>
                      </a:r>
                      <a:r>
                        <a:rPr lang="en-US" sz="1800" dirty="0" err="1" smtClean="0"/>
                        <a:t>bậc</a:t>
                      </a:r>
                      <a:r>
                        <a:rPr lang="en-US" sz="1800" dirty="0" smtClean="0"/>
                        <a:t> </a:t>
                      </a:r>
                      <a:r>
                        <a:rPr lang="en-US" sz="1800" dirty="0" err="1" smtClean="0"/>
                        <a:t>từ</a:t>
                      </a:r>
                      <a:r>
                        <a:rPr lang="en-US" sz="1800" dirty="0" smtClean="0"/>
                        <a:t> </a:t>
                      </a:r>
                      <a:r>
                        <a:rPr lang="en-US" sz="1800" dirty="0" err="1" smtClean="0"/>
                        <a:t>thấp</a:t>
                      </a:r>
                      <a:r>
                        <a:rPr lang="en-US" sz="1800" dirty="0" smtClean="0"/>
                        <a:t> </a:t>
                      </a:r>
                      <a:r>
                        <a:rPr lang="en-US" sz="1800" dirty="0" err="1" smtClean="0"/>
                        <a:t>đến</a:t>
                      </a:r>
                      <a:r>
                        <a:rPr lang="en-US" sz="1800" dirty="0" smtClean="0"/>
                        <a:t> </a:t>
                      </a:r>
                      <a:r>
                        <a:rPr lang="en-US" sz="1800" dirty="0" err="1" smtClean="0"/>
                        <a:t>cao</a:t>
                      </a:r>
                      <a:endParaRPr lang="en-US" dirty="0">
                        <a:latin typeface="Arial" pitchFamily="34" charset="0"/>
                        <a:cs typeface="Arial" pitchFamily="34" charset="0"/>
                      </a:endParaRPr>
                    </a:p>
                  </a:txBody>
                  <a:tcPr/>
                </a:tc>
              </a:tr>
              <a:tr h="462434">
                <a:tc>
                  <a:txBody>
                    <a:bodyPr/>
                    <a:lstStyle/>
                    <a:p>
                      <a:pPr>
                        <a:lnSpc>
                          <a:spcPct val="100000"/>
                        </a:lnSpc>
                        <a:spcBef>
                          <a:spcPts val="1200"/>
                        </a:spcBef>
                        <a:spcAft>
                          <a:spcPts val="1200"/>
                        </a:spcAft>
                      </a:pPr>
                      <a:r>
                        <a:rPr lang="en-US" sz="2400" b="1" dirty="0" smtClean="0">
                          <a:latin typeface="Arial" pitchFamily="34" charset="0"/>
                          <a:cs typeface="Arial" pitchFamily="34" charset="0"/>
                        </a:rPr>
                        <a:t>5.2. </a:t>
                      </a:r>
                      <a:r>
                        <a:rPr lang="en-US" sz="2400" b="1" kern="1200" dirty="0" err="1" smtClean="0">
                          <a:solidFill>
                            <a:schemeClr val="tx1"/>
                          </a:solidFill>
                          <a:latin typeface="Arial" pitchFamily="34" charset="0"/>
                          <a:ea typeface="+mn-ea"/>
                          <a:cs typeface="Arial" pitchFamily="34" charset="0"/>
                        </a:rPr>
                        <a:t>Năng</a:t>
                      </a:r>
                      <a:r>
                        <a:rPr lang="en-US" sz="2400" b="1" kern="1200" dirty="0" smtClean="0">
                          <a:solidFill>
                            <a:schemeClr val="tx1"/>
                          </a:solidFill>
                          <a:latin typeface="Arial" pitchFamily="34" charset="0"/>
                          <a:ea typeface="+mn-ea"/>
                          <a:cs typeface="Arial" pitchFamily="34" charset="0"/>
                        </a:rPr>
                        <a:t> </a:t>
                      </a:r>
                      <a:r>
                        <a:rPr lang="en-US" sz="2400" b="1" kern="1200" dirty="0" err="1" smtClean="0">
                          <a:solidFill>
                            <a:schemeClr val="tx1"/>
                          </a:solidFill>
                          <a:latin typeface="Arial" pitchFamily="34" charset="0"/>
                          <a:ea typeface="+mn-ea"/>
                          <a:cs typeface="Arial" pitchFamily="34" charset="0"/>
                        </a:rPr>
                        <a:t>lực</a:t>
                      </a:r>
                      <a:r>
                        <a:rPr lang="en-US" sz="2400" b="1" kern="1200" dirty="0" smtClean="0">
                          <a:solidFill>
                            <a:schemeClr val="tx1"/>
                          </a:solidFill>
                          <a:latin typeface="Arial" pitchFamily="34" charset="0"/>
                          <a:ea typeface="+mn-ea"/>
                          <a:cs typeface="Arial" pitchFamily="34" charset="0"/>
                        </a:rPr>
                        <a:t> </a:t>
                      </a:r>
                      <a:r>
                        <a:rPr lang="en-US" sz="2400" b="1" kern="1200" dirty="0" err="1" smtClean="0">
                          <a:solidFill>
                            <a:schemeClr val="tx1"/>
                          </a:solidFill>
                          <a:latin typeface="Arial" pitchFamily="34" charset="0"/>
                          <a:ea typeface="+mn-ea"/>
                          <a:cs typeface="Arial" pitchFamily="34" charset="0"/>
                        </a:rPr>
                        <a:t>sáng</a:t>
                      </a:r>
                      <a:r>
                        <a:rPr lang="en-US" sz="2400" b="1" kern="1200" dirty="0" smtClean="0">
                          <a:solidFill>
                            <a:schemeClr val="tx1"/>
                          </a:solidFill>
                          <a:latin typeface="Arial" pitchFamily="34" charset="0"/>
                          <a:ea typeface="+mn-ea"/>
                          <a:cs typeface="Arial" pitchFamily="34" charset="0"/>
                        </a:rPr>
                        <a:t> </a:t>
                      </a:r>
                      <a:r>
                        <a:rPr lang="en-US" sz="2400" b="1" kern="1200" dirty="0" err="1" smtClean="0">
                          <a:solidFill>
                            <a:schemeClr val="tx1"/>
                          </a:solidFill>
                          <a:latin typeface="Arial" pitchFamily="34" charset="0"/>
                          <a:ea typeface="+mn-ea"/>
                          <a:cs typeface="Arial" pitchFamily="34" charset="0"/>
                        </a:rPr>
                        <a:t>tạo</a:t>
                      </a:r>
                      <a:r>
                        <a:rPr lang="en-US" sz="2400" b="1" kern="1200" dirty="0" smtClean="0">
                          <a:solidFill>
                            <a:schemeClr val="tx1"/>
                          </a:solidFill>
                          <a:latin typeface="Arial" pitchFamily="34" charset="0"/>
                          <a:ea typeface="+mn-ea"/>
                          <a:cs typeface="Arial" pitchFamily="34" charset="0"/>
                        </a:rPr>
                        <a:t> (</a:t>
                      </a:r>
                      <a:r>
                        <a:rPr lang="en-US" sz="2400" b="1" kern="1200" dirty="0" err="1" smtClean="0">
                          <a:solidFill>
                            <a:schemeClr val="tx1"/>
                          </a:solidFill>
                          <a:latin typeface="Arial" pitchFamily="34" charset="0"/>
                          <a:ea typeface="+mn-ea"/>
                          <a:cs typeface="Arial" pitchFamily="34" charset="0"/>
                        </a:rPr>
                        <a:t>sản</a:t>
                      </a:r>
                      <a:r>
                        <a:rPr lang="en-US" sz="2400" b="1" kern="1200" baseline="0" dirty="0" smtClean="0">
                          <a:solidFill>
                            <a:schemeClr val="tx1"/>
                          </a:solidFill>
                          <a:latin typeface="Arial" pitchFamily="34" charset="0"/>
                          <a:ea typeface="+mn-ea"/>
                          <a:cs typeface="Arial" pitchFamily="34" charset="0"/>
                        </a:rPr>
                        <a:t> </a:t>
                      </a:r>
                      <a:r>
                        <a:rPr lang="en-US" sz="2400" b="1" kern="1200" baseline="0" dirty="0" err="1" smtClean="0">
                          <a:solidFill>
                            <a:schemeClr val="tx1"/>
                          </a:solidFill>
                          <a:latin typeface="Arial" pitchFamily="34" charset="0"/>
                          <a:ea typeface="+mn-ea"/>
                          <a:cs typeface="Arial" pitchFamily="34" charset="0"/>
                        </a:rPr>
                        <a:t>phẩm</a:t>
                      </a:r>
                      <a:r>
                        <a:rPr lang="en-US" sz="2400" b="1" kern="1200" baseline="0" dirty="0" smtClean="0">
                          <a:solidFill>
                            <a:schemeClr val="tx1"/>
                          </a:solidFill>
                          <a:latin typeface="Arial" pitchFamily="34" charset="0"/>
                          <a:ea typeface="+mn-ea"/>
                          <a:cs typeface="Arial" pitchFamily="34" charset="0"/>
                        </a:rPr>
                        <a:t>)</a:t>
                      </a:r>
                      <a:endParaRPr lang="en-US" sz="2400" b="1" baseline="0" dirty="0" smtClean="0">
                        <a:latin typeface="Arial" pitchFamily="34" charset="0"/>
                        <a:cs typeface="Arial" pitchFamily="34" charset="0"/>
                      </a:endParaRPr>
                    </a:p>
                    <a:p>
                      <a:pPr>
                        <a:lnSpc>
                          <a:spcPct val="100000"/>
                        </a:lnSpc>
                        <a:spcBef>
                          <a:spcPts val="1200"/>
                        </a:spcBef>
                        <a:spcAft>
                          <a:spcPts val="1200"/>
                        </a:spcAft>
                        <a:buFontTx/>
                        <a:buChar char="-"/>
                      </a:pPr>
                      <a:r>
                        <a:rPr lang="en-US" sz="2400" kern="1200" dirty="0" err="1" smtClean="0">
                          <a:solidFill>
                            <a:schemeClr val="tx1"/>
                          </a:solidFill>
                          <a:latin typeface="Arial" pitchFamily="34" charset="0"/>
                          <a:ea typeface="+mn-ea"/>
                          <a:cs typeface="Arial" pitchFamily="34" charset="0"/>
                        </a:rPr>
                        <a:t>Tính</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mới</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lạ</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của</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sản</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phẩm</a:t>
                      </a:r>
                      <a:endParaRPr lang="en-US" sz="2400" kern="1200" baseline="0" dirty="0" smtClean="0">
                        <a:solidFill>
                          <a:schemeClr val="tx1"/>
                        </a:solidFill>
                        <a:latin typeface="Arial" pitchFamily="34" charset="0"/>
                        <a:ea typeface="+mn-ea"/>
                        <a:cs typeface="Arial" pitchFamily="34" charset="0"/>
                      </a:endParaRPr>
                    </a:p>
                    <a:p>
                      <a:pPr>
                        <a:lnSpc>
                          <a:spcPct val="100000"/>
                        </a:lnSpc>
                        <a:spcBef>
                          <a:spcPts val="1200"/>
                        </a:spcBef>
                        <a:spcAft>
                          <a:spcPts val="1200"/>
                        </a:spcAft>
                        <a:buFontTx/>
                        <a:buChar char="-"/>
                      </a:pP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Cách</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giải</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quyết</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vấn</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đề</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khoa</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học</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của</a:t>
                      </a:r>
                      <a:r>
                        <a:rPr lang="en-US" sz="2400" kern="1200" baseline="0" dirty="0" smtClean="0">
                          <a:solidFill>
                            <a:schemeClr val="tx1"/>
                          </a:solidFill>
                          <a:latin typeface="Arial" pitchFamily="34" charset="0"/>
                          <a:ea typeface="+mn-ea"/>
                          <a:cs typeface="Arial" pitchFamily="34" charset="0"/>
                        </a:rPr>
                        <a:t> SP</a:t>
                      </a:r>
                    </a:p>
                    <a:p>
                      <a:pPr>
                        <a:lnSpc>
                          <a:spcPct val="100000"/>
                        </a:lnSpc>
                        <a:spcBef>
                          <a:spcPts val="1200"/>
                        </a:spcBef>
                        <a:spcAft>
                          <a:spcPts val="1200"/>
                        </a:spcAft>
                        <a:buFontTx/>
                        <a:buChar char="-"/>
                      </a:pP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Hình</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thức</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của</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sản</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phẩm</a:t>
                      </a:r>
                      <a:endParaRPr lang="en-US" sz="2400" kern="1200" baseline="0" dirty="0" smtClean="0">
                        <a:solidFill>
                          <a:schemeClr val="tx1"/>
                        </a:solidFill>
                        <a:latin typeface="Arial" pitchFamily="34" charset="0"/>
                        <a:ea typeface="+mn-ea"/>
                        <a:cs typeface="Arial" pitchFamily="34" charset="0"/>
                      </a:endParaRPr>
                    </a:p>
                    <a:p>
                      <a:pPr>
                        <a:lnSpc>
                          <a:spcPct val="100000"/>
                        </a:lnSpc>
                        <a:spcBef>
                          <a:spcPts val="1200"/>
                        </a:spcBef>
                        <a:spcAft>
                          <a:spcPts val="1200"/>
                        </a:spcAft>
                        <a:buFontTx/>
                        <a:buChar char="-"/>
                      </a:pPr>
                      <a:r>
                        <a:rPr lang="en-US" sz="2400" kern="1200" baseline="0" dirty="0" err="1" smtClean="0">
                          <a:solidFill>
                            <a:schemeClr val="tx1"/>
                          </a:solidFill>
                          <a:latin typeface="Arial" pitchFamily="34" charset="0"/>
                          <a:ea typeface="+mn-ea"/>
                          <a:cs typeface="Arial" pitchFamily="34" charset="0"/>
                        </a:rPr>
                        <a:t>Ứng</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dụng</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của</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sản</a:t>
                      </a:r>
                      <a:r>
                        <a:rPr lang="en-US" sz="2400" kern="1200" baseline="0" dirty="0" smtClean="0">
                          <a:solidFill>
                            <a:schemeClr val="tx1"/>
                          </a:solidFill>
                          <a:latin typeface="Arial" pitchFamily="34" charset="0"/>
                          <a:ea typeface="+mn-ea"/>
                          <a:cs typeface="Arial" pitchFamily="34" charset="0"/>
                        </a:rPr>
                        <a:t> </a:t>
                      </a:r>
                      <a:r>
                        <a:rPr lang="en-US" sz="2400" kern="1200" baseline="0" dirty="0" err="1" smtClean="0">
                          <a:solidFill>
                            <a:schemeClr val="tx1"/>
                          </a:solidFill>
                          <a:latin typeface="Arial" pitchFamily="34" charset="0"/>
                          <a:ea typeface="+mn-ea"/>
                          <a:cs typeface="Arial" pitchFamily="34" charset="0"/>
                        </a:rPr>
                        <a:t>phẩm</a:t>
                      </a:r>
                      <a:endParaRPr lang="en-US" sz="2400" kern="1200" dirty="0" smtClean="0">
                        <a:solidFill>
                          <a:schemeClr val="tx1"/>
                        </a:solidFill>
                        <a:latin typeface="Arial" pitchFamily="34" charset="0"/>
                        <a:ea typeface="+mn-ea"/>
                        <a:cs typeface="Arial" pitchFamily="34" charset="0"/>
                      </a:endParaRPr>
                    </a:p>
                    <a:p>
                      <a:pPr>
                        <a:lnSpc>
                          <a:spcPct val="100000"/>
                        </a:lnSpc>
                        <a:spcBef>
                          <a:spcPts val="1200"/>
                        </a:spcBef>
                        <a:spcAft>
                          <a:spcPts val="1200"/>
                        </a:spcAft>
                      </a:pPr>
                      <a:endParaRPr lang="en-US" sz="2400" dirty="0">
                        <a:latin typeface="Arial" pitchFamily="34" charset="0"/>
                        <a:cs typeface="Arial" pitchFamily="34" charset="0"/>
                      </a:endParaRPr>
                    </a:p>
                  </a:txBody>
                  <a:tcPr/>
                </a:tc>
                <a:tc>
                  <a:txBody>
                    <a:bodyPr/>
                    <a:lstStyle/>
                    <a:p>
                      <a:pPr algn="ctr">
                        <a:lnSpc>
                          <a:spcPct val="100000"/>
                        </a:lnSpc>
                        <a:spcBef>
                          <a:spcPts val="600"/>
                        </a:spcBef>
                        <a:spcAft>
                          <a:spcPts val="600"/>
                        </a:spcAft>
                      </a:pPr>
                      <a:r>
                        <a:rPr lang="en-US" sz="1800" dirty="0" err="1" smtClean="0"/>
                        <a:t>Mô</a:t>
                      </a:r>
                      <a:r>
                        <a:rPr lang="en-US" sz="1800" dirty="0" smtClean="0"/>
                        <a:t> </a:t>
                      </a:r>
                      <a:r>
                        <a:rPr lang="en-US" sz="1800" dirty="0" err="1" smtClean="0"/>
                        <a:t>tả</a:t>
                      </a:r>
                      <a:r>
                        <a:rPr lang="en-US" sz="1800" dirty="0" smtClean="0"/>
                        <a:t> chi </a:t>
                      </a:r>
                      <a:r>
                        <a:rPr lang="en-US" sz="1800" dirty="0" err="1" smtClean="0"/>
                        <a:t>tiết</a:t>
                      </a:r>
                      <a:r>
                        <a:rPr lang="en-US" sz="1800" dirty="0" smtClean="0"/>
                        <a:t>/ </a:t>
                      </a:r>
                    </a:p>
                    <a:p>
                      <a:pPr algn="ctr">
                        <a:lnSpc>
                          <a:spcPct val="100000"/>
                        </a:lnSpc>
                        <a:spcBef>
                          <a:spcPts val="600"/>
                        </a:spcBef>
                        <a:spcAft>
                          <a:spcPts val="600"/>
                        </a:spcAft>
                      </a:pPr>
                      <a:r>
                        <a:rPr lang="en-US" sz="1800" dirty="0" err="1" smtClean="0"/>
                        <a:t>xếp</a:t>
                      </a:r>
                      <a:r>
                        <a:rPr lang="en-US" sz="1800" dirty="0" smtClean="0"/>
                        <a:t> </a:t>
                      </a:r>
                      <a:r>
                        <a:rPr lang="en-US" sz="1800" dirty="0" err="1" smtClean="0"/>
                        <a:t>thứ</a:t>
                      </a:r>
                      <a:r>
                        <a:rPr lang="en-US" sz="1800" dirty="0" smtClean="0"/>
                        <a:t> </a:t>
                      </a:r>
                      <a:r>
                        <a:rPr lang="en-US" sz="1800" dirty="0" err="1" smtClean="0"/>
                        <a:t>bậc</a:t>
                      </a:r>
                      <a:r>
                        <a:rPr lang="en-US" sz="1800" dirty="0" smtClean="0"/>
                        <a:t> </a:t>
                      </a:r>
                      <a:r>
                        <a:rPr lang="en-US" sz="1800" dirty="0" err="1" smtClean="0"/>
                        <a:t>từ</a:t>
                      </a:r>
                      <a:r>
                        <a:rPr lang="en-US" sz="1800" dirty="0" smtClean="0"/>
                        <a:t> </a:t>
                      </a:r>
                      <a:r>
                        <a:rPr lang="en-US" sz="1800" dirty="0" err="1" smtClean="0"/>
                        <a:t>thấp</a:t>
                      </a:r>
                      <a:r>
                        <a:rPr lang="en-US" sz="1800" dirty="0" smtClean="0"/>
                        <a:t> </a:t>
                      </a:r>
                      <a:r>
                        <a:rPr lang="en-US" sz="1800" dirty="0" err="1" smtClean="0"/>
                        <a:t>đến</a:t>
                      </a:r>
                      <a:r>
                        <a:rPr lang="en-US" sz="1800" dirty="0" smtClean="0"/>
                        <a:t> </a:t>
                      </a:r>
                      <a:r>
                        <a:rPr lang="en-US" sz="1800" dirty="0" err="1" smtClean="0"/>
                        <a:t>cao</a:t>
                      </a:r>
                      <a:endParaRPr lang="en-US" dirty="0">
                        <a:latin typeface="Arial" pitchFamily="34" charset="0"/>
                        <a:cs typeface="Arial" pitchFamily="34" charset="0"/>
                      </a:endParaRPr>
                    </a:p>
                  </a:txBody>
                  <a:tcPr/>
                </a:tc>
              </a:tr>
            </a:tbl>
          </a:graphicData>
        </a:graphic>
      </p:graphicFrame>
      <p:sp>
        <p:nvSpPr>
          <p:cNvPr id="3" name="Action Button: Back or Previous 2">
            <a:hlinkClick r:id="rId2" action="ppaction://hlinksldjump" highlightClick="1"/>
          </p:cNvPr>
          <p:cNvSpPr/>
          <p:nvPr/>
        </p:nvSpPr>
        <p:spPr>
          <a:xfrm>
            <a:off x="8686800" y="6470073"/>
            <a:ext cx="457200" cy="387927"/>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909458" y="24477"/>
            <a:ext cx="2202872" cy="3477875"/>
          </a:xfrm>
          <a:prstGeom prst="rect">
            <a:avLst/>
          </a:prstGeom>
          <a:noFill/>
          <a:ln>
            <a:solidFill>
              <a:srgbClr val="FF0000"/>
            </a:solidFill>
          </a:ln>
        </p:spPr>
        <p:txBody>
          <a:bodyPr wrap="square" rtlCol="0">
            <a:spAutoFit/>
          </a:bodyPr>
          <a:lstStyle/>
          <a:p>
            <a:r>
              <a:rPr lang="en-US" sz="2200" dirty="0" err="1" smtClean="0"/>
              <a:t>Nhiệm</a:t>
            </a:r>
            <a:r>
              <a:rPr lang="en-US" sz="2200" dirty="0" smtClean="0"/>
              <a:t> </a:t>
            </a:r>
            <a:r>
              <a:rPr lang="en-US" sz="2200" dirty="0" err="1" smtClean="0"/>
              <a:t>vụ</a:t>
            </a:r>
            <a:r>
              <a:rPr lang="en-US" sz="2200" dirty="0" smtClean="0"/>
              <a:t> HĐ TNST </a:t>
            </a:r>
            <a:r>
              <a:rPr lang="en-US" sz="2200" dirty="0" err="1" smtClean="0"/>
              <a:t>là</a:t>
            </a:r>
            <a:r>
              <a:rPr lang="en-US" sz="2200" dirty="0" smtClean="0"/>
              <a:t> </a:t>
            </a:r>
            <a:r>
              <a:rPr lang="en-US" sz="2200" dirty="0" err="1" smtClean="0"/>
              <a:t>việc</a:t>
            </a:r>
            <a:r>
              <a:rPr lang="en-US" sz="2200" dirty="0" smtClean="0"/>
              <a:t> </a:t>
            </a:r>
            <a:r>
              <a:rPr lang="en-US" sz="2200" dirty="0" err="1" smtClean="0"/>
              <a:t>làm</a:t>
            </a:r>
            <a:r>
              <a:rPr lang="en-US" sz="2200" dirty="0" smtClean="0"/>
              <a:t> </a:t>
            </a:r>
            <a:r>
              <a:rPr lang="en-US" sz="2200" dirty="0" err="1" smtClean="0"/>
              <a:t>mà</a:t>
            </a:r>
            <a:r>
              <a:rPr lang="en-US" sz="2200" dirty="0" smtClean="0"/>
              <a:t> </a:t>
            </a:r>
            <a:r>
              <a:rPr lang="en-US" sz="2200" dirty="0" err="1" smtClean="0"/>
              <a:t>học</a:t>
            </a:r>
            <a:r>
              <a:rPr lang="en-US" sz="2200" dirty="0" smtClean="0"/>
              <a:t> </a:t>
            </a:r>
            <a:r>
              <a:rPr lang="en-US" sz="2200" dirty="0" err="1" smtClean="0"/>
              <a:t>sinh</a:t>
            </a:r>
            <a:r>
              <a:rPr lang="en-US" sz="2200" dirty="0" smtClean="0"/>
              <a:t> </a:t>
            </a:r>
            <a:r>
              <a:rPr lang="en-US" sz="2200" dirty="0" err="1" smtClean="0"/>
              <a:t>phải</a:t>
            </a:r>
            <a:r>
              <a:rPr lang="en-US" sz="2200" dirty="0" smtClean="0"/>
              <a:t> </a:t>
            </a:r>
            <a:r>
              <a:rPr lang="en-US" sz="2200" dirty="0" smtClean="0">
                <a:solidFill>
                  <a:srgbClr val="FF0000"/>
                </a:solidFill>
              </a:rPr>
              <a:t>LÀM THỰC</a:t>
            </a:r>
            <a:r>
              <a:rPr lang="en-US" sz="2200" dirty="0" smtClean="0"/>
              <a:t> </a:t>
            </a:r>
            <a:r>
              <a:rPr lang="en-US" sz="2200" dirty="0" err="1" smtClean="0"/>
              <a:t>để</a:t>
            </a:r>
            <a:r>
              <a:rPr lang="en-US" sz="2200" dirty="0" smtClean="0"/>
              <a:t>  </a:t>
            </a:r>
            <a:r>
              <a:rPr lang="en-US" sz="2200" dirty="0" err="1" smtClean="0"/>
              <a:t>phát</a:t>
            </a:r>
            <a:r>
              <a:rPr lang="en-US" sz="2200" dirty="0" smtClean="0"/>
              <a:t> </a:t>
            </a:r>
            <a:r>
              <a:rPr lang="en-US" sz="2200" dirty="0" err="1" smtClean="0"/>
              <a:t>triển</a:t>
            </a:r>
            <a:r>
              <a:rPr lang="en-US" sz="2200" dirty="0" smtClean="0"/>
              <a:t> </a:t>
            </a:r>
            <a:r>
              <a:rPr lang="en-US" sz="2200" dirty="0" err="1" smtClean="0"/>
              <a:t>các</a:t>
            </a:r>
            <a:r>
              <a:rPr lang="en-US" sz="2200" dirty="0" smtClean="0"/>
              <a:t> </a:t>
            </a:r>
            <a:r>
              <a:rPr lang="en-US" sz="2200" dirty="0" err="1" smtClean="0"/>
              <a:t>năng</a:t>
            </a:r>
            <a:r>
              <a:rPr lang="en-US" sz="2200" dirty="0" smtClean="0"/>
              <a:t> </a:t>
            </a:r>
            <a:r>
              <a:rPr lang="en-US" sz="2200" dirty="0" err="1" smtClean="0"/>
              <a:t>lực</a:t>
            </a:r>
            <a:r>
              <a:rPr lang="en-US" sz="2200" dirty="0" smtClean="0"/>
              <a:t>/</a:t>
            </a:r>
            <a:r>
              <a:rPr lang="en-US" sz="2200" dirty="0" err="1" smtClean="0"/>
              <a:t>nhóm</a:t>
            </a:r>
            <a:r>
              <a:rPr lang="en-US" sz="2200" dirty="0" smtClean="0"/>
              <a:t> </a:t>
            </a:r>
            <a:r>
              <a:rPr lang="en-US" sz="2200" dirty="0" err="1" smtClean="0"/>
              <a:t>năng</a:t>
            </a:r>
            <a:r>
              <a:rPr lang="en-US" sz="2200" dirty="0" smtClean="0"/>
              <a:t> </a:t>
            </a:r>
            <a:r>
              <a:rPr lang="en-US" sz="2200" dirty="0" err="1" smtClean="0"/>
              <a:t>lực</a:t>
            </a:r>
            <a:r>
              <a:rPr lang="en-US" sz="2200" dirty="0" smtClean="0"/>
              <a:t>. </a:t>
            </a:r>
            <a:r>
              <a:rPr lang="en-US" sz="2200" dirty="0" err="1" smtClean="0"/>
              <a:t>Nhiệm</a:t>
            </a:r>
            <a:r>
              <a:rPr lang="en-US" sz="2200" dirty="0" smtClean="0"/>
              <a:t> </a:t>
            </a:r>
            <a:r>
              <a:rPr lang="en-US" sz="2200" dirty="0" err="1" smtClean="0"/>
              <a:t>vụ</a:t>
            </a:r>
            <a:r>
              <a:rPr lang="en-US" sz="2200" dirty="0" smtClean="0"/>
              <a:t> </a:t>
            </a:r>
            <a:r>
              <a:rPr lang="en-US" sz="2200" dirty="0" err="1" smtClean="0"/>
              <a:t>là</a:t>
            </a:r>
            <a:r>
              <a:rPr lang="en-US" sz="2200" dirty="0" smtClean="0"/>
              <a:t> 1 </a:t>
            </a:r>
            <a:r>
              <a:rPr lang="en-US" sz="2200" dirty="0" err="1" smtClean="0"/>
              <a:t>câu</a:t>
            </a:r>
            <a:r>
              <a:rPr lang="en-US" sz="2200" dirty="0" smtClean="0"/>
              <a:t> </a:t>
            </a:r>
            <a:r>
              <a:rPr lang="en-US" sz="2200" dirty="0" err="1" smtClean="0"/>
              <a:t>hỏi</a:t>
            </a:r>
            <a:r>
              <a:rPr lang="en-US" sz="2200" dirty="0" smtClean="0"/>
              <a:t> </a:t>
            </a:r>
            <a:r>
              <a:rPr lang="en-US" sz="2200" dirty="0" err="1" smtClean="0"/>
              <a:t>và</a:t>
            </a:r>
            <a:r>
              <a:rPr lang="en-US" sz="2200" dirty="0" smtClean="0"/>
              <a:t> </a:t>
            </a:r>
            <a:r>
              <a:rPr lang="en-US" sz="2200" dirty="0" err="1" smtClean="0"/>
              <a:t>mô</a:t>
            </a:r>
            <a:r>
              <a:rPr lang="en-US" sz="2200" dirty="0" smtClean="0"/>
              <a:t> </a:t>
            </a:r>
            <a:r>
              <a:rPr lang="en-US" sz="2200" dirty="0" err="1" smtClean="0"/>
              <a:t>tả</a:t>
            </a:r>
            <a:r>
              <a:rPr lang="en-US" sz="2200" dirty="0" smtClean="0"/>
              <a:t> </a:t>
            </a:r>
            <a:r>
              <a:rPr lang="en-US" sz="2200" dirty="0" err="1" smtClean="0"/>
              <a:t>theo</a:t>
            </a:r>
            <a:r>
              <a:rPr lang="en-US" sz="2200" dirty="0" smtClean="0"/>
              <a:t> 1 </a:t>
            </a:r>
            <a:r>
              <a:rPr lang="en-US" sz="2200" dirty="0" err="1" smtClean="0"/>
              <a:t>mệnh</a:t>
            </a:r>
            <a:r>
              <a:rPr lang="en-US" sz="2200" dirty="0" smtClean="0"/>
              <a:t> </a:t>
            </a:r>
            <a:r>
              <a:rPr lang="en-US" sz="2200" dirty="0" err="1" smtClean="0"/>
              <a:t>đề</a:t>
            </a:r>
            <a:endParaRPr lang="en-US" sz="2200" dirty="0" smtClean="0"/>
          </a:p>
        </p:txBody>
      </p:sp>
      <p:sp>
        <p:nvSpPr>
          <p:cNvPr id="31" name="TextBox 30"/>
          <p:cNvSpPr txBox="1"/>
          <p:nvPr/>
        </p:nvSpPr>
        <p:spPr>
          <a:xfrm>
            <a:off x="214746" y="110833"/>
            <a:ext cx="2320636" cy="461665"/>
          </a:xfrm>
          <a:prstGeom prst="rect">
            <a:avLst/>
          </a:prstGeom>
          <a:solidFill>
            <a:srgbClr val="FFFF00"/>
          </a:solidFill>
          <a:scene3d>
            <a:camera prst="orthographicFront"/>
            <a:lightRig rig="threePt" dir="t"/>
          </a:scene3d>
          <a:sp3d>
            <a:bevelT prst="slope"/>
          </a:sp3d>
        </p:spPr>
        <p:txBody>
          <a:bodyPr wrap="square" rtlCol="0">
            <a:spAutoFit/>
          </a:bodyPr>
          <a:lstStyle/>
          <a:p>
            <a:pPr algn="ctr"/>
            <a:r>
              <a:rPr lang="en-US" sz="2400" b="1" dirty="0" err="1" smtClean="0"/>
              <a:t>Nhóm</a:t>
            </a:r>
            <a:r>
              <a:rPr lang="en-US" sz="2400" b="1" dirty="0" smtClean="0"/>
              <a:t> </a:t>
            </a:r>
            <a:r>
              <a:rPr lang="en-US" sz="2400" b="1" dirty="0" err="1" smtClean="0"/>
              <a:t>năng</a:t>
            </a:r>
            <a:r>
              <a:rPr lang="en-US" sz="2400" b="1" dirty="0" smtClean="0"/>
              <a:t> </a:t>
            </a:r>
            <a:r>
              <a:rPr lang="en-US" sz="2400" b="1" dirty="0" err="1" smtClean="0"/>
              <a:t>lực</a:t>
            </a:r>
            <a:endParaRPr lang="en-US" sz="2400" b="1" dirty="0"/>
          </a:p>
        </p:txBody>
      </p:sp>
      <p:sp>
        <p:nvSpPr>
          <p:cNvPr id="32" name="TextBox 31"/>
          <p:cNvSpPr txBox="1"/>
          <p:nvPr/>
        </p:nvSpPr>
        <p:spPr>
          <a:xfrm>
            <a:off x="131610" y="1510148"/>
            <a:ext cx="2292932" cy="707886"/>
          </a:xfrm>
          <a:prstGeom prst="rect">
            <a:avLst/>
          </a:prstGeom>
          <a:solidFill>
            <a:srgbClr val="FFFF00"/>
          </a:solidFill>
          <a:scene3d>
            <a:camera prst="orthographicFront"/>
            <a:lightRig rig="threePt" dir="t"/>
          </a:scene3d>
          <a:sp3d>
            <a:bevelT w="114300" prst="hardEdge"/>
          </a:sp3d>
        </p:spPr>
        <p:txBody>
          <a:bodyPr wrap="square" rtlCol="0">
            <a:spAutoFit/>
          </a:bodyPr>
          <a:lstStyle/>
          <a:p>
            <a:pPr algn="ctr"/>
            <a:r>
              <a:rPr lang="en-US" sz="2000" b="1" dirty="0" err="1" smtClean="0">
                <a:solidFill>
                  <a:srgbClr val="FF0000"/>
                </a:solidFill>
              </a:rPr>
              <a:t>Các</a:t>
            </a:r>
            <a:r>
              <a:rPr lang="en-US" sz="2000" b="1" dirty="0" smtClean="0"/>
              <a:t> </a:t>
            </a:r>
            <a:r>
              <a:rPr lang="en-US" sz="2000" b="1" dirty="0" err="1" smtClean="0"/>
              <a:t>nhiệm</a:t>
            </a:r>
            <a:r>
              <a:rPr lang="en-US" sz="2000" b="1" dirty="0" smtClean="0"/>
              <a:t> </a:t>
            </a:r>
            <a:r>
              <a:rPr lang="en-US" sz="2000" b="1" dirty="0" err="1" smtClean="0"/>
              <a:t>vụ</a:t>
            </a:r>
            <a:endParaRPr lang="en-US" sz="2000" b="1" dirty="0" smtClean="0"/>
          </a:p>
          <a:p>
            <a:pPr algn="ctr"/>
            <a:r>
              <a:rPr lang="en-US" sz="2000" b="1" dirty="0" smtClean="0"/>
              <a:t>(</a:t>
            </a:r>
            <a:r>
              <a:rPr lang="en-US" sz="2000" b="1" dirty="0" err="1" smtClean="0"/>
              <a:t>Bậc</a:t>
            </a:r>
            <a:r>
              <a:rPr lang="en-US" sz="2000" b="1" dirty="0" smtClean="0"/>
              <a:t> </a:t>
            </a:r>
            <a:r>
              <a:rPr lang="en-US" sz="2000" b="1" dirty="0" err="1" smtClean="0"/>
              <a:t>học</a:t>
            </a:r>
            <a:r>
              <a:rPr lang="en-US" sz="2000" b="1" dirty="0" smtClean="0"/>
              <a:t>, </a:t>
            </a:r>
            <a:r>
              <a:rPr lang="en-US" sz="2000" b="1" dirty="0" err="1" smtClean="0"/>
              <a:t>thời</a:t>
            </a:r>
            <a:r>
              <a:rPr lang="en-US" sz="2000" b="1" dirty="0" smtClean="0"/>
              <a:t> </a:t>
            </a:r>
            <a:r>
              <a:rPr lang="en-US" sz="2000" b="1" dirty="0" err="1" smtClean="0"/>
              <a:t>gian</a:t>
            </a:r>
            <a:r>
              <a:rPr lang="en-US" sz="2000" b="1" dirty="0" smtClean="0"/>
              <a:t>)</a:t>
            </a:r>
          </a:p>
        </p:txBody>
      </p:sp>
      <p:sp>
        <p:nvSpPr>
          <p:cNvPr id="33" name="TextBox 32"/>
          <p:cNvSpPr txBox="1"/>
          <p:nvPr/>
        </p:nvSpPr>
        <p:spPr>
          <a:xfrm>
            <a:off x="187036" y="4631004"/>
            <a:ext cx="2320636" cy="830997"/>
          </a:xfrm>
          <a:prstGeom prst="rect">
            <a:avLst/>
          </a:prstGeom>
          <a:solidFill>
            <a:srgbClr val="FFFF00"/>
          </a:solidFill>
          <a:scene3d>
            <a:camera prst="orthographicFront"/>
            <a:lightRig rig="threePt" dir="t"/>
          </a:scene3d>
          <a:sp3d>
            <a:bevelT w="114300" prst="hardEdge"/>
          </a:sp3d>
        </p:spPr>
        <p:txBody>
          <a:bodyPr wrap="square" rtlCol="0">
            <a:spAutoFit/>
          </a:bodyPr>
          <a:lstStyle/>
          <a:p>
            <a:pPr algn="ctr"/>
            <a:r>
              <a:rPr lang="en-US" sz="2400" b="1" dirty="0" err="1" smtClean="0">
                <a:solidFill>
                  <a:srgbClr val="FF0000"/>
                </a:solidFill>
              </a:rPr>
              <a:t>Một</a:t>
            </a:r>
            <a:r>
              <a:rPr lang="en-US" sz="2400" b="1" dirty="0" smtClean="0">
                <a:solidFill>
                  <a:srgbClr val="FF0000"/>
                </a:solidFill>
              </a:rPr>
              <a:t> </a:t>
            </a:r>
            <a:r>
              <a:rPr lang="en-US" sz="2400" b="1" dirty="0" err="1" smtClean="0"/>
              <a:t>nhiệm</a:t>
            </a:r>
            <a:r>
              <a:rPr lang="en-US" sz="2400" b="1" dirty="0" smtClean="0"/>
              <a:t> </a:t>
            </a:r>
            <a:r>
              <a:rPr lang="en-US" sz="2400" b="1" dirty="0" err="1" smtClean="0"/>
              <a:t>vụ</a:t>
            </a:r>
            <a:r>
              <a:rPr lang="en-US" sz="2400" b="1" dirty="0" smtClean="0"/>
              <a:t>  </a:t>
            </a:r>
            <a:r>
              <a:rPr lang="en-US" sz="2400" b="1" dirty="0" err="1" smtClean="0"/>
              <a:t>cụ</a:t>
            </a:r>
            <a:r>
              <a:rPr lang="en-US" sz="2400" b="1" dirty="0" smtClean="0"/>
              <a:t> </a:t>
            </a:r>
            <a:r>
              <a:rPr lang="en-US" sz="2400" b="1" dirty="0" err="1" smtClean="0"/>
              <a:t>thể</a:t>
            </a:r>
            <a:endParaRPr lang="en-US" sz="2400" b="1" dirty="0"/>
          </a:p>
        </p:txBody>
      </p:sp>
      <p:sp>
        <p:nvSpPr>
          <p:cNvPr id="34" name="Down Arrow 33"/>
          <p:cNvSpPr/>
          <p:nvPr/>
        </p:nvSpPr>
        <p:spPr>
          <a:xfrm>
            <a:off x="983675" y="572498"/>
            <a:ext cx="540327" cy="93765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wn Arrow 34"/>
          <p:cNvSpPr/>
          <p:nvPr/>
        </p:nvSpPr>
        <p:spPr>
          <a:xfrm>
            <a:off x="983675" y="2757054"/>
            <a:ext cx="540327" cy="18739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2937167" y="3714278"/>
            <a:ext cx="2665099" cy="430887"/>
          </a:xfrm>
          <a:prstGeom prst="rect">
            <a:avLst/>
          </a:prstGeom>
          <a:noFill/>
          <a:ln>
            <a:solidFill>
              <a:srgbClr val="FF0000"/>
            </a:solidFill>
          </a:ln>
        </p:spPr>
        <p:txBody>
          <a:bodyPr wrap="square" rtlCol="0">
            <a:spAutoFit/>
          </a:bodyPr>
          <a:lstStyle/>
          <a:p>
            <a:r>
              <a:rPr lang="en-US" sz="2200" dirty="0" err="1" smtClean="0"/>
              <a:t>Tên</a:t>
            </a:r>
            <a:r>
              <a:rPr lang="en-US" sz="2200" dirty="0" smtClean="0"/>
              <a:t> </a:t>
            </a:r>
            <a:r>
              <a:rPr lang="en-US" sz="2200" dirty="0" err="1" smtClean="0"/>
              <a:t>nhiệm</a:t>
            </a:r>
            <a:r>
              <a:rPr lang="en-US" sz="2200" dirty="0" smtClean="0"/>
              <a:t> </a:t>
            </a:r>
            <a:r>
              <a:rPr lang="en-US" sz="2200" dirty="0" err="1" smtClean="0"/>
              <a:t>vụ</a:t>
            </a:r>
            <a:endParaRPr lang="en-US" sz="2200" dirty="0" smtClean="0"/>
          </a:p>
        </p:txBody>
      </p:sp>
      <p:sp>
        <p:nvSpPr>
          <p:cNvPr id="37" name="Right Arrow 36"/>
          <p:cNvSpPr/>
          <p:nvPr/>
        </p:nvSpPr>
        <p:spPr>
          <a:xfrm>
            <a:off x="2479968" y="1637810"/>
            <a:ext cx="374069" cy="4832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2937167" y="5169093"/>
            <a:ext cx="2665099" cy="430887"/>
          </a:xfrm>
          <a:prstGeom prst="rect">
            <a:avLst/>
          </a:prstGeom>
          <a:noFill/>
          <a:ln>
            <a:solidFill>
              <a:srgbClr val="FF0000"/>
            </a:solidFill>
          </a:ln>
        </p:spPr>
        <p:txBody>
          <a:bodyPr wrap="square" rtlCol="0">
            <a:spAutoFit/>
          </a:bodyPr>
          <a:lstStyle/>
          <a:p>
            <a:r>
              <a:rPr lang="en-US" sz="2200" dirty="0" err="1" smtClean="0"/>
              <a:t>Mục</a:t>
            </a:r>
            <a:r>
              <a:rPr lang="en-US" sz="2200" dirty="0" smtClean="0"/>
              <a:t> </a:t>
            </a:r>
            <a:r>
              <a:rPr lang="en-US" sz="2200" dirty="0" err="1" smtClean="0"/>
              <a:t>tiêu</a:t>
            </a:r>
            <a:r>
              <a:rPr lang="en-US" sz="2200" dirty="0" smtClean="0"/>
              <a:t> </a:t>
            </a:r>
            <a:r>
              <a:rPr lang="en-US" sz="2200" dirty="0" err="1" smtClean="0"/>
              <a:t>chung</a:t>
            </a:r>
            <a:endParaRPr lang="en-US" sz="2200" dirty="0" smtClean="0"/>
          </a:p>
        </p:txBody>
      </p:sp>
      <p:sp>
        <p:nvSpPr>
          <p:cNvPr id="39" name="TextBox 38"/>
          <p:cNvSpPr txBox="1"/>
          <p:nvPr/>
        </p:nvSpPr>
        <p:spPr>
          <a:xfrm>
            <a:off x="2937167" y="6305249"/>
            <a:ext cx="2665099" cy="430887"/>
          </a:xfrm>
          <a:prstGeom prst="rect">
            <a:avLst/>
          </a:prstGeom>
          <a:noFill/>
          <a:ln>
            <a:solidFill>
              <a:srgbClr val="FF0000"/>
            </a:solidFill>
          </a:ln>
        </p:spPr>
        <p:txBody>
          <a:bodyPr wrap="square" rtlCol="0">
            <a:spAutoFit/>
          </a:bodyPr>
          <a:lstStyle/>
          <a:p>
            <a:r>
              <a:rPr lang="en-US" sz="2200" b="1" dirty="0" err="1" smtClean="0">
                <a:solidFill>
                  <a:srgbClr val="FF0000"/>
                </a:solidFill>
              </a:rPr>
              <a:t>Các</a:t>
            </a:r>
            <a:r>
              <a:rPr lang="en-US" sz="2200" dirty="0" smtClean="0"/>
              <a:t> </a:t>
            </a:r>
            <a:r>
              <a:rPr lang="en-US" sz="2200" dirty="0" err="1" smtClean="0"/>
              <a:t>việc</a:t>
            </a:r>
            <a:r>
              <a:rPr lang="en-US" sz="2200" dirty="0" smtClean="0"/>
              <a:t> </a:t>
            </a:r>
            <a:r>
              <a:rPr lang="en-US" sz="2200" dirty="0" err="1" smtClean="0"/>
              <a:t>làm</a:t>
            </a:r>
            <a:r>
              <a:rPr lang="en-US" sz="2200" dirty="0" smtClean="0"/>
              <a:t> </a:t>
            </a:r>
            <a:r>
              <a:rPr lang="en-US" sz="2200" dirty="0" err="1" smtClean="0"/>
              <a:t>cụ</a:t>
            </a:r>
            <a:r>
              <a:rPr lang="en-US" sz="2200" dirty="0" smtClean="0"/>
              <a:t> </a:t>
            </a:r>
            <a:r>
              <a:rPr lang="en-US" sz="2200" dirty="0" err="1" smtClean="0"/>
              <a:t>thể</a:t>
            </a:r>
            <a:r>
              <a:rPr lang="en-US" sz="2200" dirty="0" smtClean="0"/>
              <a:t> </a:t>
            </a:r>
          </a:p>
        </p:txBody>
      </p:sp>
      <p:sp>
        <p:nvSpPr>
          <p:cNvPr id="40" name="TextBox 39"/>
          <p:cNvSpPr txBox="1"/>
          <p:nvPr/>
        </p:nvSpPr>
        <p:spPr>
          <a:xfrm>
            <a:off x="2909457" y="5704124"/>
            <a:ext cx="2692809" cy="430887"/>
          </a:xfrm>
          <a:prstGeom prst="rect">
            <a:avLst/>
          </a:prstGeom>
          <a:noFill/>
          <a:ln>
            <a:solidFill>
              <a:srgbClr val="FF0000"/>
            </a:solidFill>
          </a:ln>
        </p:spPr>
        <p:txBody>
          <a:bodyPr wrap="square" rtlCol="0">
            <a:spAutoFit/>
          </a:bodyPr>
          <a:lstStyle/>
          <a:p>
            <a:r>
              <a:rPr lang="en-US" sz="2200" dirty="0" err="1" smtClean="0"/>
              <a:t>Mục</a:t>
            </a:r>
            <a:r>
              <a:rPr lang="en-US" sz="2200" dirty="0" smtClean="0"/>
              <a:t> </a:t>
            </a:r>
            <a:r>
              <a:rPr lang="en-US" sz="2200" dirty="0" err="1" smtClean="0"/>
              <a:t>tiêu</a:t>
            </a:r>
            <a:r>
              <a:rPr lang="en-US" sz="2200" dirty="0" smtClean="0"/>
              <a:t> </a:t>
            </a:r>
            <a:r>
              <a:rPr lang="en-US" sz="2200" dirty="0" err="1" smtClean="0"/>
              <a:t>đặc</a:t>
            </a:r>
            <a:r>
              <a:rPr lang="en-US" sz="2200" dirty="0" smtClean="0"/>
              <a:t> </a:t>
            </a:r>
            <a:r>
              <a:rPr lang="en-US" sz="2200" dirty="0" err="1" smtClean="0"/>
              <a:t>thù</a:t>
            </a:r>
            <a:endParaRPr lang="en-US" sz="2200" dirty="0" smtClean="0"/>
          </a:p>
        </p:txBody>
      </p:sp>
      <p:sp>
        <p:nvSpPr>
          <p:cNvPr id="41" name="TextBox 40"/>
          <p:cNvSpPr txBox="1"/>
          <p:nvPr/>
        </p:nvSpPr>
        <p:spPr>
          <a:xfrm>
            <a:off x="2937167" y="4256005"/>
            <a:ext cx="2665099" cy="769441"/>
          </a:xfrm>
          <a:prstGeom prst="rect">
            <a:avLst/>
          </a:prstGeom>
          <a:noFill/>
          <a:ln>
            <a:solidFill>
              <a:srgbClr val="FF0000"/>
            </a:solidFill>
          </a:ln>
        </p:spPr>
        <p:txBody>
          <a:bodyPr wrap="square" rtlCol="0">
            <a:spAutoFit/>
          </a:bodyPr>
          <a:lstStyle/>
          <a:p>
            <a:r>
              <a:rPr lang="en-US" sz="2200" dirty="0" err="1" smtClean="0"/>
              <a:t>Câu</a:t>
            </a:r>
            <a:r>
              <a:rPr lang="en-US" sz="2200" dirty="0" smtClean="0"/>
              <a:t> </a:t>
            </a:r>
            <a:r>
              <a:rPr lang="en-US" sz="2200" dirty="0" err="1" smtClean="0"/>
              <a:t>hỏi</a:t>
            </a:r>
            <a:r>
              <a:rPr lang="en-US" sz="2200" dirty="0" smtClean="0"/>
              <a:t> (</a:t>
            </a:r>
            <a:r>
              <a:rPr lang="en-US" sz="2200" dirty="0" err="1" smtClean="0"/>
              <a:t>Nhiệm</a:t>
            </a:r>
            <a:r>
              <a:rPr lang="en-US" sz="2200" dirty="0" smtClean="0"/>
              <a:t> </a:t>
            </a:r>
            <a:r>
              <a:rPr lang="en-US" sz="2200" dirty="0" err="1" smtClean="0"/>
              <a:t>vụ</a:t>
            </a:r>
            <a:r>
              <a:rPr lang="en-US" sz="2200" dirty="0" smtClean="0"/>
              <a:t> </a:t>
            </a:r>
            <a:r>
              <a:rPr lang="en-US" sz="2200" dirty="0" err="1" smtClean="0"/>
              <a:t>khái</a:t>
            </a:r>
            <a:r>
              <a:rPr lang="en-US" sz="2200" dirty="0" smtClean="0"/>
              <a:t> </a:t>
            </a:r>
            <a:r>
              <a:rPr lang="en-US" sz="2200" dirty="0" err="1" smtClean="0"/>
              <a:t>quát</a:t>
            </a:r>
            <a:r>
              <a:rPr lang="en-US" sz="2200" dirty="0" smtClean="0"/>
              <a:t>)</a:t>
            </a:r>
          </a:p>
        </p:txBody>
      </p:sp>
      <p:sp>
        <p:nvSpPr>
          <p:cNvPr id="43" name="Left Brace 42"/>
          <p:cNvSpPr/>
          <p:nvPr/>
        </p:nvSpPr>
        <p:spPr>
          <a:xfrm>
            <a:off x="2535382" y="3929721"/>
            <a:ext cx="374075" cy="252169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TextBox 43"/>
          <p:cNvSpPr txBox="1"/>
          <p:nvPr/>
        </p:nvSpPr>
        <p:spPr>
          <a:xfrm>
            <a:off x="6407875" y="5914342"/>
            <a:ext cx="2175163" cy="430887"/>
          </a:xfrm>
          <a:prstGeom prst="rect">
            <a:avLst/>
          </a:prstGeom>
          <a:noFill/>
          <a:ln>
            <a:solidFill>
              <a:srgbClr val="FF0000"/>
            </a:solidFill>
          </a:ln>
        </p:spPr>
        <p:txBody>
          <a:bodyPr wrap="square" rtlCol="0">
            <a:spAutoFit/>
          </a:bodyPr>
          <a:lstStyle/>
          <a:p>
            <a:r>
              <a:rPr lang="en-US" sz="2200" dirty="0" err="1" smtClean="0"/>
              <a:t>Phương</a:t>
            </a:r>
            <a:r>
              <a:rPr lang="en-US" sz="2200" dirty="0" smtClean="0"/>
              <a:t> </a:t>
            </a:r>
            <a:r>
              <a:rPr lang="en-US" sz="2200" dirty="0" err="1" smtClean="0"/>
              <a:t>tiện</a:t>
            </a:r>
            <a:endParaRPr lang="en-US" sz="2200" dirty="0" smtClean="0"/>
          </a:p>
        </p:txBody>
      </p:sp>
      <p:sp>
        <p:nvSpPr>
          <p:cNvPr id="45" name="TextBox 44"/>
          <p:cNvSpPr txBox="1"/>
          <p:nvPr/>
        </p:nvSpPr>
        <p:spPr>
          <a:xfrm>
            <a:off x="6407875" y="5386591"/>
            <a:ext cx="2175163" cy="430887"/>
          </a:xfrm>
          <a:prstGeom prst="rect">
            <a:avLst/>
          </a:prstGeom>
          <a:noFill/>
          <a:ln>
            <a:solidFill>
              <a:srgbClr val="FF0000"/>
            </a:solidFill>
          </a:ln>
        </p:spPr>
        <p:txBody>
          <a:bodyPr wrap="square" rtlCol="0">
            <a:spAutoFit/>
          </a:bodyPr>
          <a:lstStyle/>
          <a:p>
            <a:r>
              <a:rPr lang="en-US" sz="2200" dirty="0" err="1" smtClean="0"/>
              <a:t>Hình</a:t>
            </a:r>
            <a:r>
              <a:rPr lang="en-US" sz="2200" dirty="0" smtClean="0"/>
              <a:t> </a:t>
            </a:r>
            <a:r>
              <a:rPr lang="en-US" sz="2200" dirty="0" err="1" smtClean="0"/>
              <a:t>thức</a:t>
            </a:r>
            <a:endParaRPr lang="en-US" sz="2200" dirty="0" smtClean="0"/>
          </a:p>
        </p:txBody>
      </p:sp>
      <p:sp>
        <p:nvSpPr>
          <p:cNvPr id="46" name="TextBox 45"/>
          <p:cNvSpPr txBox="1"/>
          <p:nvPr/>
        </p:nvSpPr>
        <p:spPr>
          <a:xfrm>
            <a:off x="6407875" y="6409851"/>
            <a:ext cx="2175163" cy="430887"/>
          </a:xfrm>
          <a:prstGeom prst="rect">
            <a:avLst/>
          </a:prstGeom>
          <a:noFill/>
          <a:ln>
            <a:solidFill>
              <a:srgbClr val="FF0000"/>
            </a:solidFill>
          </a:ln>
        </p:spPr>
        <p:txBody>
          <a:bodyPr wrap="square" rtlCol="0">
            <a:spAutoFit/>
          </a:bodyPr>
          <a:lstStyle/>
          <a:p>
            <a:r>
              <a:rPr lang="en-US" sz="2200" dirty="0" err="1" smtClean="0"/>
              <a:t>Đánh</a:t>
            </a:r>
            <a:r>
              <a:rPr lang="en-US" sz="2200" dirty="0" smtClean="0"/>
              <a:t> </a:t>
            </a:r>
            <a:r>
              <a:rPr lang="en-US" sz="2200" dirty="0" err="1" smtClean="0"/>
              <a:t>giá</a:t>
            </a:r>
            <a:endParaRPr lang="en-US" sz="2200" dirty="0" smtClean="0"/>
          </a:p>
        </p:txBody>
      </p:sp>
      <p:sp>
        <p:nvSpPr>
          <p:cNvPr id="49" name="TextBox 48"/>
          <p:cNvSpPr txBox="1"/>
          <p:nvPr/>
        </p:nvSpPr>
        <p:spPr>
          <a:xfrm>
            <a:off x="6407875" y="4279614"/>
            <a:ext cx="2175163" cy="430887"/>
          </a:xfrm>
          <a:prstGeom prst="rect">
            <a:avLst/>
          </a:prstGeom>
          <a:noFill/>
          <a:ln>
            <a:solidFill>
              <a:srgbClr val="FF0000"/>
            </a:solidFill>
          </a:ln>
        </p:spPr>
        <p:txBody>
          <a:bodyPr wrap="square" rtlCol="0">
            <a:spAutoFit/>
          </a:bodyPr>
          <a:lstStyle/>
          <a:p>
            <a:r>
              <a:rPr lang="en-US" sz="2200" dirty="0" err="1" smtClean="0"/>
              <a:t>Không</a:t>
            </a:r>
            <a:r>
              <a:rPr lang="en-US" sz="2200" dirty="0" smtClean="0"/>
              <a:t> </a:t>
            </a:r>
            <a:r>
              <a:rPr lang="en-US" sz="2200" dirty="0" err="1" smtClean="0"/>
              <a:t>gian</a:t>
            </a:r>
            <a:endParaRPr lang="en-US" sz="2200" dirty="0" smtClean="0"/>
          </a:p>
        </p:txBody>
      </p:sp>
      <p:sp>
        <p:nvSpPr>
          <p:cNvPr id="50" name="TextBox 49"/>
          <p:cNvSpPr txBox="1"/>
          <p:nvPr/>
        </p:nvSpPr>
        <p:spPr>
          <a:xfrm>
            <a:off x="6407875" y="4870060"/>
            <a:ext cx="2175163" cy="430887"/>
          </a:xfrm>
          <a:prstGeom prst="rect">
            <a:avLst/>
          </a:prstGeom>
          <a:noFill/>
          <a:ln>
            <a:solidFill>
              <a:srgbClr val="FF0000"/>
            </a:solidFill>
          </a:ln>
        </p:spPr>
        <p:txBody>
          <a:bodyPr wrap="square" rtlCol="0">
            <a:spAutoFit/>
          </a:bodyPr>
          <a:lstStyle/>
          <a:p>
            <a:r>
              <a:rPr lang="en-US" sz="2200" dirty="0" err="1" smtClean="0"/>
              <a:t>Số</a:t>
            </a:r>
            <a:r>
              <a:rPr lang="en-US" sz="2200" dirty="0" smtClean="0"/>
              <a:t> </a:t>
            </a:r>
            <a:r>
              <a:rPr lang="en-US" sz="2200" dirty="0" err="1" smtClean="0"/>
              <a:t>người</a:t>
            </a:r>
            <a:endParaRPr lang="en-US" sz="2200" dirty="0" smtClean="0"/>
          </a:p>
        </p:txBody>
      </p:sp>
      <p:sp>
        <p:nvSpPr>
          <p:cNvPr id="51" name="TextBox 50"/>
          <p:cNvSpPr txBox="1"/>
          <p:nvPr/>
        </p:nvSpPr>
        <p:spPr>
          <a:xfrm>
            <a:off x="6407875" y="3700422"/>
            <a:ext cx="2175163" cy="430887"/>
          </a:xfrm>
          <a:prstGeom prst="rect">
            <a:avLst/>
          </a:prstGeom>
          <a:noFill/>
          <a:ln>
            <a:solidFill>
              <a:srgbClr val="FF0000"/>
            </a:solidFill>
          </a:ln>
        </p:spPr>
        <p:txBody>
          <a:bodyPr wrap="square" rtlCol="0">
            <a:spAutoFit/>
          </a:bodyPr>
          <a:lstStyle/>
          <a:p>
            <a:r>
              <a:rPr lang="en-US" sz="2200" dirty="0" err="1" smtClean="0"/>
              <a:t>Thời</a:t>
            </a:r>
            <a:r>
              <a:rPr lang="en-US" sz="2200" dirty="0" smtClean="0"/>
              <a:t> </a:t>
            </a:r>
            <a:r>
              <a:rPr lang="en-US" sz="2200" dirty="0" err="1" smtClean="0"/>
              <a:t>gian</a:t>
            </a:r>
            <a:endParaRPr lang="en-US" sz="2200" dirty="0" smtClean="0"/>
          </a:p>
        </p:txBody>
      </p:sp>
      <p:sp>
        <p:nvSpPr>
          <p:cNvPr id="52" name="TextBox 51">
            <a:hlinkClick r:id="rId2" action="ppaction://hlinkfile"/>
          </p:cNvPr>
          <p:cNvSpPr txBox="1"/>
          <p:nvPr/>
        </p:nvSpPr>
        <p:spPr>
          <a:xfrm>
            <a:off x="1246824" y="6359084"/>
            <a:ext cx="1288558" cy="461665"/>
          </a:xfrm>
          <a:prstGeom prst="rect">
            <a:avLst/>
          </a:prstGeom>
          <a:noFill/>
        </p:spPr>
        <p:txBody>
          <a:bodyPr wrap="square" rtlCol="0">
            <a:spAutoFit/>
          </a:bodyPr>
          <a:lstStyle/>
          <a:p>
            <a:r>
              <a:rPr lang="en-US" sz="2400" b="1" dirty="0" err="1" smtClean="0"/>
              <a:t>Ví</a:t>
            </a:r>
            <a:r>
              <a:rPr lang="en-US" sz="2400" b="1" dirty="0" smtClean="0"/>
              <a:t> </a:t>
            </a:r>
            <a:r>
              <a:rPr lang="en-US" sz="2400" b="1" dirty="0" err="1" smtClean="0"/>
              <a:t>dụ</a:t>
            </a:r>
            <a:endParaRPr lang="en-US" sz="2400" b="1" dirty="0"/>
          </a:p>
        </p:txBody>
      </p:sp>
      <p:sp>
        <p:nvSpPr>
          <p:cNvPr id="53" name="TextBox 52"/>
          <p:cNvSpPr txBox="1"/>
          <p:nvPr/>
        </p:nvSpPr>
        <p:spPr>
          <a:xfrm>
            <a:off x="5602266" y="109394"/>
            <a:ext cx="3403314" cy="1569660"/>
          </a:xfrm>
          <a:prstGeom prst="rect">
            <a:avLst/>
          </a:prstGeom>
          <a:noFill/>
        </p:spPr>
        <p:txBody>
          <a:bodyPr wrap="square" rtlCol="0">
            <a:spAutoFit/>
          </a:bodyPr>
          <a:lstStyle/>
          <a:p>
            <a:pPr marL="0" lvl="1"/>
            <a:r>
              <a:rPr lang="en-US" sz="3200" dirty="0" smtClean="0"/>
              <a:t># </a:t>
            </a:r>
            <a:r>
              <a:rPr lang="en-US" sz="3200" dirty="0" err="1" smtClean="0"/>
              <a:t>Thiết</a:t>
            </a:r>
            <a:r>
              <a:rPr lang="en-US" sz="3200" dirty="0" smtClean="0"/>
              <a:t> </a:t>
            </a:r>
            <a:r>
              <a:rPr lang="en-US" sz="3200" dirty="0" err="1" smtClean="0"/>
              <a:t>kế</a:t>
            </a:r>
            <a:r>
              <a:rPr lang="en-US" sz="3200" dirty="0" smtClean="0"/>
              <a:t> </a:t>
            </a:r>
            <a:r>
              <a:rPr lang="en-US" sz="3200" dirty="0" err="1" smtClean="0"/>
              <a:t>nội</a:t>
            </a:r>
            <a:r>
              <a:rPr lang="en-US" sz="3200" dirty="0" smtClean="0"/>
              <a:t> dung </a:t>
            </a:r>
            <a:r>
              <a:rPr lang="en-US" sz="3200" dirty="0" err="1" smtClean="0"/>
              <a:t>chương</a:t>
            </a:r>
            <a:r>
              <a:rPr lang="en-US" sz="3200" dirty="0" smtClean="0"/>
              <a:t> </a:t>
            </a:r>
            <a:r>
              <a:rPr lang="en-US" sz="3200" dirty="0" err="1" smtClean="0"/>
              <a:t>trình</a:t>
            </a:r>
            <a:r>
              <a:rPr lang="en-US" sz="3200" dirty="0" smtClean="0"/>
              <a:t> HĐ TNST</a:t>
            </a:r>
          </a:p>
        </p:txBody>
      </p:sp>
      <p:sp>
        <p:nvSpPr>
          <p:cNvPr id="54" name="Action Button: Forward or Next 53">
            <a:hlinkClick r:id="" action="ppaction://hlinkshowjump?jump=nextslide" highlightClick="1"/>
          </p:cNvPr>
          <p:cNvSpPr/>
          <p:nvPr/>
        </p:nvSpPr>
        <p:spPr>
          <a:xfrm>
            <a:off x="8659091" y="6305249"/>
            <a:ext cx="484909" cy="552751"/>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TextBox 54">
            <a:hlinkClick r:id="rId3" action="ppaction://hlinkfile"/>
          </p:cNvPr>
          <p:cNvSpPr txBox="1"/>
          <p:nvPr/>
        </p:nvSpPr>
        <p:spPr>
          <a:xfrm>
            <a:off x="0" y="6082084"/>
            <a:ext cx="1302327" cy="369332"/>
          </a:xfrm>
          <a:prstGeom prst="rect">
            <a:avLst/>
          </a:prstGeom>
          <a:noFill/>
        </p:spPr>
        <p:txBody>
          <a:bodyPr wrap="square" rtlCol="0">
            <a:spAutoFit/>
          </a:bodyPr>
          <a:lstStyle/>
          <a:p>
            <a:r>
              <a:rPr lang="en-US" b="1" dirty="0" err="1" smtClean="0"/>
              <a:t>Mẫu</a:t>
            </a:r>
            <a:r>
              <a:rPr lang="en-US" b="1" dirty="0" smtClean="0"/>
              <a:t> 2</a:t>
            </a:r>
            <a:endParaRPr lang="en-US" b="1" dirty="0"/>
          </a:p>
        </p:txBody>
      </p:sp>
      <p:sp>
        <p:nvSpPr>
          <p:cNvPr id="29" name="Left Brace 28"/>
          <p:cNvSpPr/>
          <p:nvPr/>
        </p:nvSpPr>
        <p:spPr>
          <a:xfrm>
            <a:off x="5971309" y="3929721"/>
            <a:ext cx="436566" cy="280641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57" name="Right Arrow 56"/>
          <p:cNvSpPr/>
          <p:nvPr/>
        </p:nvSpPr>
        <p:spPr>
          <a:xfrm rot="17630013">
            <a:off x="5238174" y="5828165"/>
            <a:ext cx="1293005" cy="21530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5602266" y="1870364"/>
            <a:ext cx="3403314" cy="369332"/>
          </a:xfrm>
          <a:prstGeom prst="rect">
            <a:avLst/>
          </a:prstGeom>
          <a:noFill/>
        </p:spPr>
        <p:txBody>
          <a:bodyPr wrap="square" rtlCol="0">
            <a:spAutoFit/>
          </a:bodyPr>
          <a:lstStyle/>
          <a:p>
            <a:r>
              <a:rPr lang="en-US" b="1" dirty="0" err="1" smtClean="0"/>
              <a:t>Thiết</a:t>
            </a:r>
            <a:r>
              <a:rPr lang="en-US" b="1" dirty="0" smtClean="0"/>
              <a:t> </a:t>
            </a:r>
            <a:r>
              <a:rPr lang="en-US" b="1" dirty="0" err="1" smtClean="0"/>
              <a:t>kế</a:t>
            </a:r>
            <a:r>
              <a:rPr lang="en-US" b="1" dirty="0" smtClean="0"/>
              <a:t> </a:t>
            </a:r>
            <a:r>
              <a:rPr lang="en-US" b="1" dirty="0" err="1" smtClean="0"/>
              <a:t>dành</a:t>
            </a:r>
            <a:r>
              <a:rPr lang="en-US" b="1" dirty="0" smtClean="0"/>
              <a:t> </a:t>
            </a:r>
            <a:r>
              <a:rPr lang="en-US" b="1" dirty="0" err="1" smtClean="0"/>
              <a:t>cho</a:t>
            </a:r>
            <a:r>
              <a:rPr lang="en-US" b="1" dirty="0" smtClean="0"/>
              <a:t> </a:t>
            </a:r>
            <a:r>
              <a:rPr lang="en-US" b="1" dirty="0" err="1" smtClean="0"/>
              <a:t>lớp</a:t>
            </a:r>
            <a:r>
              <a:rPr lang="en-US" b="1" dirty="0" smtClean="0"/>
              <a:t> 6 - 12</a:t>
            </a:r>
            <a:endParaRPr lang="en-US" b="1" dirty="0"/>
          </a:p>
        </p:txBody>
      </p:sp>
      <p:sp>
        <p:nvSpPr>
          <p:cNvPr id="28" name="TextBox 27"/>
          <p:cNvSpPr txBox="1"/>
          <p:nvPr/>
        </p:nvSpPr>
        <p:spPr>
          <a:xfrm>
            <a:off x="6394812" y="2822369"/>
            <a:ext cx="2175163" cy="369332"/>
          </a:xfrm>
          <a:prstGeom prst="rect">
            <a:avLst/>
          </a:prstGeom>
          <a:noFill/>
          <a:ln>
            <a:solidFill>
              <a:srgbClr val="FF0000"/>
            </a:solidFill>
          </a:ln>
        </p:spPr>
        <p:txBody>
          <a:bodyPr wrap="square" rtlCol="0">
            <a:spAutoFit/>
          </a:bodyPr>
          <a:lstStyle/>
          <a:p>
            <a:pPr algn="ctr"/>
            <a:r>
              <a:rPr lang="en-US" b="1" dirty="0" err="1" smtClean="0"/>
              <a:t>Mô</a:t>
            </a:r>
            <a:r>
              <a:rPr lang="en-US" b="1" dirty="0" smtClean="0"/>
              <a:t> </a:t>
            </a:r>
            <a:r>
              <a:rPr lang="en-US" b="1" dirty="0" err="1" smtClean="0"/>
              <a:t>tả</a:t>
            </a:r>
            <a:r>
              <a:rPr lang="en-US" b="1" dirty="0" smtClean="0"/>
              <a:t> </a:t>
            </a:r>
            <a:r>
              <a:rPr lang="en-US" b="1" dirty="0" err="1" smtClean="0"/>
              <a:t>việc</a:t>
            </a:r>
            <a:r>
              <a:rPr lang="en-US" b="1" dirty="0" smtClean="0"/>
              <a:t> </a:t>
            </a:r>
            <a:r>
              <a:rPr lang="en-US" b="1" dirty="0" err="1" smtClean="0"/>
              <a:t>làm</a:t>
            </a:r>
            <a:endParaRPr lang="en-US" b="1" dirty="0"/>
          </a:p>
        </p:txBody>
      </p:sp>
      <p:sp>
        <p:nvSpPr>
          <p:cNvPr id="42" name="Down Arrow 41"/>
          <p:cNvSpPr/>
          <p:nvPr/>
        </p:nvSpPr>
        <p:spPr>
          <a:xfrm>
            <a:off x="7145383" y="3270079"/>
            <a:ext cx="352697" cy="310651"/>
          </a:xfrm>
          <a:prstGeom prst="downArrow">
            <a:avLst>
              <a:gd name="adj1" fmla="val 42593"/>
              <a:gd name="adj2" fmla="val 50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1274" y="5070028"/>
            <a:ext cx="7813962" cy="1631216"/>
          </a:xfrm>
          <a:prstGeom prst="rect">
            <a:avLst/>
          </a:prstGeom>
          <a:noFill/>
        </p:spPr>
        <p:txBody>
          <a:bodyPr wrap="square" rtlCol="0">
            <a:spAutoFit/>
          </a:bodyPr>
          <a:lstStyle/>
          <a:p>
            <a:r>
              <a:rPr lang="vi-VN" sz="2000" b="1" dirty="0" smtClean="0"/>
              <a:t>H</a:t>
            </a:r>
            <a:r>
              <a:rPr lang="en-US" sz="2000" b="1" dirty="0" err="1" smtClean="0"/>
              <a:t>ướng</a:t>
            </a:r>
            <a:r>
              <a:rPr lang="en-US" sz="2000" b="1" dirty="0" smtClean="0"/>
              <a:t> </a:t>
            </a:r>
            <a:r>
              <a:rPr lang="en-US" sz="2000" b="1" dirty="0" err="1" smtClean="0"/>
              <a:t>dẫn</a:t>
            </a:r>
            <a:r>
              <a:rPr lang="en-US" sz="2000" b="1" dirty="0" smtClean="0"/>
              <a:t>: </a:t>
            </a:r>
            <a:r>
              <a:rPr lang="en-US" sz="2000" b="1" dirty="0" err="1" smtClean="0"/>
              <a:t>Phát</a:t>
            </a:r>
            <a:r>
              <a:rPr lang="en-US" sz="2000" b="1" dirty="0" smtClean="0"/>
              <a:t> </a:t>
            </a:r>
            <a:r>
              <a:rPr lang="en-US" sz="2000" b="1" dirty="0" err="1" smtClean="0"/>
              <a:t>triển</a:t>
            </a:r>
            <a:r>
              <a:rPr lang="en-US" sz="2000" b="1" dirty="0" smtClean="0"/>
              <a:t> </a:t>
            </a:r>
            <a:r>
              <a:rPr lang="en-US" sz="2000" b="1" dirty="0" err="1" smtClean="0"/>
              <a:t>nội</a:t>
            </a:r>
            <a:r>
              <a:rPr lang="en-US" sz="2000" b="1" dirty="0" smtClean="0"/>
              <a:t> dung HĐ TNST</a:t>
            </a:r>
          </a:p>
          <a:p>
            <a:pPr>
              <a:buFontTx/>
              <a:buChar char="-"/>
            </a:pPr>
            <a:r>
              <a:rPr lang="en-US" sz="2000" dirty="0" smtClean="0"/>
              <a:t> </a:t>
            </a:r>
            <a:r>
              <a:rPr lang="en-US" sz="2000" dirty="0" err="1" smtClean="0"/>
              <a:t>Mỗi</a:t>
            </a:r>
            <a:r>
              <a:rPr lang="en-US" sz="2000" dirty="0" smtClean="0"/>
              <a:t> </a:t>
            </a:r>
            <a:r>
              <a:rPr lang="en-US" sz="2000" dirty="0" err="1" smtClean="0"/>
              <a:t>nhóm</a:t>
            </a:r>
            <a:r>
              <a:rPr lang="en-US" sz="2000" dirty="0" smtClean="0"/>
              <a:t>/1 </a:t>
            </a:r>
            <a:r>
              <a:rPr lang="en-US" sz="2000" dirty="0" err="1" smtClean="0"/>
              <a:t>nhóm</a:t>
            </a:r>
            <a:r>
              <a:rPr lang="en-US" sz="2000" dirty="0" smtClean="0"/>
              <a:t> </a:t>
            </a:r>
            <a:r>
              <a:rPr lang="en-US" sz="2000" dirty="0" err="1" smtClean="0"/>
              <a:t>năng</a:t>
            </a:r>
            <a:r>
              <a:rPr lang="en-US" sz="2000" dirty="0" smtClean="0"/>
              <a:t> </a:t>
            </a:r>
            <a:r>
              <a:rPr lang="en-US" sz="2000" dirty="0" err="1" smtClean="0"/>
              <a:t>lực</a:t>
            </a:r>
            <a:endParaRPr lang="en-US" sz="2000" dirty="0" smtClean="0"/>
          </a:p>
          <a:p>
            <a:pPr>
              <a:buFontTx/>
              <a:buChar char="-"/>
            </a:pPr>
            <a:r>
              <a:rPr lang="en-US" sz="2000" dirty="0" smtClean="0"/>
              <a:t> </a:t>
            </a:r>
            <a:r>
              <a:rPr lang="en-US" sz="2000" dirty="0" err="1" smtClean="0"/>
              <a:t>Thực</a:t>
            </a:r>
            <a:r>
              <a:rPr lang="en-US" sz="2000" dirty="0" smtClean="0"/>
              <a:t> </a:t>
            </a:r>
            <a:r>
              <a:rPr lang="en-US" sz="2000" dirty="0" err="1" smtClean="0"/>
              <a:t>hiện</a:t>
            </a:r>
            <a:r>
              <a:rPr lang="en-US" sz="2000" dirty="0" smtClean="0"/>
              <a:t> </a:t>
            </a:r>
            <a:r>
              <a:rPr lang="en-US" sz="2000" dirty="0" err="1" smtClean="0"/>
              <a:t>theo</a:t>
            </a:r>
            <a:r>
              <a:rPr lang="en-US" sz="2000" dirty="0" smtClean="0"/>
              <a:t> </a:t>
            </a:r>
            <a:r>
              <a:rPr lang="en-US" sz="2000" dirty="0" err="1" smtClean="0"/>
              <a:t>cấp</a:t>
            </a:r>
            <a:r>
              <a:rPr lang="en-US" sz="2000" dirty="0" smtClean="0"/>
              <a:t> </a:t>
            </a:r>
            <a:r>
              <a:rPr lang="en-US" sz="2000" dirty="0" err="1" smtClean="0"/>
              <a:t>học</a:t>
            </a:r>
            <a:r>
              <a:rPr lang="en-US" sz="2000" dirty="0" smtClean="0"/>
              <a:t> (</a:t>
            </a:r>
            <a:r>
              <a:rPr lang="en-US" sz="2000" dirty="0" err="1" smtClean="0"/>
              <a:t>lớp</a:t>
            </a:r>
            <a:r>
              <a:rPr lang="en-US" sz="2000" dirty="0" smtClean="0"/>
              <a:t> 6 – </a:t>
            </a:r>
            <a:r>
              <a:rPr lang="en-US" sz="2000" dirty="0" err="1" smtClean="0"/>
              <a:t>lớp</a:t>
            </a:r>
            <a:r>
              <a:rPr lang="en-US" sz="2000" dirty="0" smtClean="0"/>
              <a:t> 9; </a:t>
            </a:r>
            <a:r>
              <a:rPr lang="en-US" sz="2000" dirty="0" err="1" smtClean="0"/>
              <a:t>Lớp</a:t>
            </a:r>
            <a:r>
              <a:rPr lang="en-US" sz="2000" dirty="0" smtClean="0"/>
              <a:t> 10 – 12)</a:t>
            </a:r>
          </a:p>
          <a:p>
            <a:pPr>
              <a:buFontTx/>
              <a:buChar char="-"/>
            </a:pPr>
            <a:r>
              <a:rPr lang="en-US" sz="2000" dirty="0" smtClean="0"/>
              <a:t> </a:t>
            </a:r>
            <a:r>
              <a:rPr lang="en-US" sz="2000" dirty="0" err="1" smtClean="0"/>
              <a:t>Mỗi</a:t>
            </a:r>
            <a:r>
              <a:rPr lang="en-US" sz="2000" dirty="0" smtClean="0"/>
              <a:t> </a:t>
            </a:r>
            <a:r>
              <a:rPr lang="en-US" sz="2000" dirty="0" err="1" smtClean="0"/>
              <a:t>nhóm</a:t>
            </a:r>
            <a:r>
              <a:rPr lang="en-US" sz="2000" dirty="0" smtClean="0"/>
              <a:t> </a:t>
            </a:r>
            <a:r>
              <a:rPr lang="en-US" sz="2000" dirty="0" err="1" smtClean="0"/>
              <a:t>năng</a:t>
            </a:r>
            <a:r>
              <a:rPr lang="en-US" sz="2000" dirty="0" smtClean="0"/>
              <a:t> </a:t>
            </a:r>
            <a:r>
              <a:rPr lang="en-US" sz="2000" dirty="0" err="1" smtClean="0"/>
              <a:t>lực</a:t>
            </a:r>
            <a:r>
              <a:rPr lang="en-US" sz="2000" dirty="0" smtClean="0"/>
              <a:t> </a:t>
            </a:r>
            <a:r>
              <a:rPr lang="en-US" sz="2000" dirty="0" err="1" smtClean="0"/>
              <a:t>xây</a:t>
            </a:r>
            <a:r>
              <a:rPr lang="en-US" sz="2000" dirty="0" smtClean="0"/>
              <a:t> </a:t>
            </a:r>
            <a:r>
              <a:rPr lang="en-US" sz="2000" dirty="0" err="1" smtClean="0"/>
              <a:t>dựng</a:t>
            </a:r>
            <a:r>
              <a:rPr lang="en-US" sz="2000" dirty="0" smtClean="0"/>
              <a:t> </a:t>
            </a:r>
            <a:r>
              <a:rPr lang="en-US" sz="2000" dirty="0" err="1" smtClean="0"/>
              <a:t>tối</a:t>
            </a:r>
            <a:r>
              <a:rPr lang="en-US" sz="2000" dirty="0" smtClean="0"/>
              <a:t> </a:t>
            </a:r>
            <a:r>
              <a:rPr lang="en-US" sz="2000" dirty="0" err="1" smtClean="0"/>
              <a:t>thiểu</a:t>
            </a:r>
            <a:r>
              <a:rPr lang="en-US" sz="2000" dirty="0" smtClean="0"/>
              <a:t> 3 </a:t>
            </a:r>
            <a:r>
              <a:rPr lang="en-US" sz="2000" dirty="0" err="1" smtClean="0"/>
              <a:t>nhiệm</a:t>
            </a:r>
            <a:r>
              <a:rPr lang="en-US" sz="2000" dirty="0" smtClean="0"/>
              <a:t> </a:t>
            </a:r>
            <a:r>
              <a:rPr lang="en-US" sz="2000" dirty="0" err="1" smtClean="0"/>
              <a:t>vụ</a:t>
            </a:r>
            <a:endParaRPr lang="en-US" sz="2000" dirty="0" smtClean="0"/>
          </a:p>
          <a:p>
            <a:pPr>
              <a:buFontTx/>
              <a:buChar char="-"/>
            </a:pPr>
            <a:r>
              <a:rPr lang="en-US" sz="2000" dirty="0" smtClean="0"/>
              <a:t> </a:t>
            </a:r>
            <a:r>
              <a:rPr lang="en-US" sz="2000" dirty="0" err="1" smtClean="0"/>
              <a:t>Thực</a:t>
            </a:r>
            <a:r>
              <a:rPr lang="en-US" sz="2000" dirty="0" smtClean="0"/>
              <a:t> </a:t>
            </a:r>
            <a:r>
              <a:rPr lang="en-US" sz="2000" dirty="0" err="1" smtClean="0"/>
              <a:t>hiện</a:t>
            </a:r>
            <a:r>
              <a:rPr lang="en-US" sz="2000" dirty="0" smtClean="0"/>
              <a:t> </a:t>
            </a:r>
            <a:r>
              <a:rPr lang="en-US" sz="2000" dirty="0" err="1" smtClean="0"/>
              <a:t>đến</a:t>
            </a:r>
            <a:r>
              <a:rPr lang="en-US" sz="2000" dirty="0" smtClean="0"/>
              <a:t> </a:t>
            </a:r>
            <a:r>
              <a:rPr lang="en-US" sz="2000" dirty="0" err="1" smtClean="0"/>
              <a:t>mức</a:t>
            </a:r>
            <a:r>
              <a:rPr lang="en-US" sz="2000" dirty="0" smtClean="0"/>
              <a:t> </a:t>
            </a:r>
            <a:r>
              <a:rPr lang="en-US" sz="2000" dirty="0" err="1" smtClean="0"/>
              <a:t>độ</a:t>
            </a:r>
            <a:r>
              <a:rPr lang="en-US" sz="2000" dirty="0" smtClean="0"/>
              <a:t>: </a:t>
            </a:r>
            <a:r>
              <a:rPr lang="en-US" sz="2000" dirty="0" err="1" smtClean="0"/>
              <a:t>việc</a:t>
            </a:r>
            <a:r>
              <a:rPr lang="en-US" sz="2000" dirty="0" smtClean="0"/>
              <a:t> </a:t>
            </a:r>
            <a:r>
              <a:rPr lang="en-US" sz="2000" dirty="0" err="1" smtClean="0"/>
              <a:t>làm</a:t>
            </a:r>
            <a:endParaRPr lang="en-US" sz="2000" dirty="0" smtClean="0"/>
          </a:p>
        </p:txBody>
      </p:sp>
      <p:sp>
        <p:nvSpPr>
          <p:cNvPr id="3" name="TextBox 2"/>
          <p:cNvSpPr txBox="1"/>
          <p:nvPr/>
        </p:nvSpPr>
        <p:spPr>
          <a:xfrm>
            <a:off x="257694" y="551402"/>
            <a:ext cx="1571274" cy="1938992"/>
          </a:xfrm>
          <a:prstGeom prst="rect">
            <a:avLst/>
          </a:prstGeom>
          <a:solidFill>
            <a:srgbClr val="FFFF00"/>
          </a:solidFill>
          <a:ln>
            <a:solidFill>
              <a:srgbClr val="FF0000"/>
            </a:solidFill>
          </a:ln>
          <a:scene3d>
            <a:camera prst="orthographicFront"/>
            <a:lightRig rig="threePt" dir="t"/>
          </a:scene3d>
          <a:sp3d>
            <a:bevelT prst="slope"/>
          </a:sp3d>
        </p:spPr>
        <p:txBody>
          <a:bodyPr wrap="square" rtlCol="0">
            <a:spAutoFit/>
          </a:bodyPr>
          <a:lstStyle/>
          <a:p>
            <a:pPr lvl="0"/>
            <a:r>
              <a:rPr lang="en-US" sz="2400" b="1" dirty="0" err="1" smtClean="0"/>
              <a:t>Nhóm</a:t>
            </a:r>
            <a:r>
              <a:rPr lang="en-US" sz="2400" b="1" dirty="0" smtClean="0"/>
              <a:t> 1</a:t>
            </a:r>
            <a:r>
              <a:rPr lang="en-US" sz="2400" dirty="0" smtClean="0"/>
              <a:t>: </a:t>
            </a:r>
            <a:r>
              <a:rPr lang="hr-HR" sz="2400" dirty="0" smtClean="0"/>
              <a:t>NL </a:t>
            </a:r>
            <a:r>
              <a:rPr lang="en-US" sz="2400" dirty="0" err="1" smtClean="0"/>
              <a:t>hoạt</a:t>
            </a:r>
            <a:r>
              <a:rPr lang="en-US" sz="2400" dirty="0" smtClean="0"/>
              <a:t> </a:t>
            </a:r>
            <a:r>
              <a:rPr lang="en-US" sz="2400" dirty="0" err="1" smtClean="0"/>
              <a:t>động</a:t>
            </a:r>
            <a:r>
              <a:rPr lang="en-US" sz="2400" dirty="0" smtClean="0"/>
              <a:t> </a:t>
            </a:r>
            <a:r>
              <a:rPr lang="en-US" sz="2400" dirty="0" err="1" smtClean="0"/>
              <a:t>và</a:t>
            </a:r>
            <a:r>
              <a:rPr lang="en-US" sz="2400" dirty="0" smtClean="0"/>
              <a:t> </a:t>
            </a:r>
            <a:r>
              <a:rPr lang="hr-HR" sz="2400" dirty="0" smtClean="0"/>
              <a:t>tổ chức hoạt động</a:t>
            </a:r>
          </a:p>
        </p:txBody>
      </p:sp>
      <p:sp>
        <p:nvSpPr>
          <p:cNvPr id="4" name="TextBox 3"/>
          <p:cNvSpPr txBox="1"/>
          <p:nvPr/>
        </p:nvSpPr>
        <p:spPr>
          <a:xfrm>
            <a:off x="1947947" y="551402"/>
            <a:ext cx="1554558" cy="1938992"/>
          </a:xfrm>
          <a:prstGeom prst="rect">
            <a:avLst/>
          </a:prstGeom>
          <a:solidFill>
            <a:srgbClr val="FFFF00"/>
          </a:solidFill>
          <a:ln>
            <a:solidFill>
              <a:srgbClr val="FF0000"/>
            </a:solidFill>
          </a:ln>
          <a:scene3d>
            <a:camera prst="orthographicFront"/>
            <a:lightRig rig="threePt" dir="t"/>
          </a:scene3d>
          <a:sp3d>
            <a:bevelT prst="slope"/>
          </a:sp3d>
        </p:spPr>
        <p:txBody>
          <a:bodyPr wrap="square" rtlCol="0">
            <a:spAutoFit/>
          </a:bodyPr>
          <a:lstStyle/>
          <a:p>
            <a:pPr lvl="0"/>
            <a:r>
              <a:rPr lang="en-US" sz="2400" b="1" dirty="0" err="1" smtClean="0"/>
              <a:t>Nhóm</a:t>
            </a:r>
            <a:r>
              <a:rPr lang="en-US" sz="2400" b="1" dirty="0" smtClean="0"/>
              <a:t> 2</a:t>
            </a:r>
            <a:r>
              <a:rPr lang="en-US" sz="2400" dirty="0" smtClean="0"/>
              <a:t>: NL </a:t>
            </a:r>
            <a:r>
              <a:rPr lang="en-US" sz="2400" dirty="0" err="1" smtClean="0"/>
              <a:t>tích</a:t>
            </a:r>
            <a:r>
              <a:rPr lang="en-US" sz="2400" dirty="0" smtClean="0"/>
              <a:t> </a:t>
            </a:r>
            <a:r>
              <a:rPr lang="en-US" sz="2400" dirty="0" err="1" smtClean="0"/>
              <a:t>cực</a:t>
            </a:r>
            <a:r>
              <a:rPr lang="en-US" sz="2400" dirty="0" smtClean="0"/>
              <a:t> </a:t>
            </a:r>
            <a:r>
              <a:rPr lang="en-US" sz="2400" dirty="0" err="1" smtClean="0"/>
              <a:t>hóa</a:t>
            </a:r>
            <a:r>
              <a:rPr lang="en-US" sz="2400" dirty="0" smtClean="0"/>
              <a:t> </a:t>
            </a:r>
            <a:r>
              <a:rPr lang="en-US" sz="2400" dirty="0" err="1" smtClean="0"/>
              <a:t>và</a:t>
            </a:r>
            <a:r>
              <a:rPr lang="en-US" sz="2400" dirty="0" smtClean="0"/>
              <a:t> </a:t>
            </a:r>
            <a:r>
              <a:rPr lang="en-US" sz="2400" dirty="0" err="1" smtClean="0"/>
              <a:t>tự</a:t>
            </a:r>
            <a:r>
              <a:rPr lang="en-US" sz="2400" dirty="0" smtClean="0"/>
              <a:t> </a:t>
            </a:r>
            <a:r>
              <a:rPr lang="en-US" sz="2400" dirty="0" err="1" smtClean="0"/>
              <a:t>nhận</a:t>
            </a:r>
            <a:r>
              <a:rPr lang="en-US" sz="2400" dirty="0" smtClean="0"/>
              <a:t> </a:t>
            </a:r>
            <a:r>
              <a:rPr lang="en-US" sz="2400" dirty="0" err="1" smtClean="0"/>
              <a:t>thức</a:t>
            </a:r>
            <a:endParaRPr lang="en-US" sz="2400" dirty="0" smtClean="0"/>
          </a:p>
          <a:p>
            <a:endParaRPr lang="en-US" sz="2400" dirty="0"/>
          </a:p>
        </p:txBody>
      </p:sp>
      <p:sp>
        <p:nvSpPr>
          <p:cNvPr id="5" name="TextBox 4"/>
          <p:cNvSpPr txBox="1"/>
          <p:nvPr/>
        </p:nvSpPr>
        <p:spPr>
          <a:xfrm>
            <a:off x="3672062" y="551402"/>
            <a:ext cx="1580570" cy="1938992"/>
          </a:xfrm>
          <a:prstGeom prst="rect">
            <a:avLst/>
          </a:prstGeom>
          <a:solidFill>
            <a:srgbClr val="FFFF00"/>
          </a:solidFill>
          <a:ln>
            <a:solidFill>
              <a:srgbClr val="FF0000"/>
            </a:solidFill>
          </a:ln>
          <a:scene3d>
            <a:camera prst="orthographicFront"/>
            <a:lightRig rig="threePt" dir="t"/>
          </a:scene3d>
          <a:sp3d>
            <a:bevelT prst="slope"/>
          </a:sp3d>
        </p:spPr>
        <p:txBody>
          <a:bodyPr wrap="square" rtlCol="0">
            <a:spAutoFit/>
          </a:bodyPr>
          <a:lstStyle/>
          <a:p>
            <a:pPr lvl="0"/>
            <a:r>
              <a:rPr lang="en-US" sz="2400" b="1" dirty="0" err="1" smtClean="0"/>
              <a:t>Nhóm</a:t>
            </a:r>
            <a:r>
              <a:rPr lang="en-US" sz="2400" b="1" dirty="0" smtClean="0"/>
              <a:t> 3</a:t>
            </a:r>
            <a:r>
              <a:rPr lang="en-US" sz="2400" dirty="0" smtClean="0"/>
              <a:t>: </a:t>
            </a:r>
            <a:r>
              <a:rPr lang="sk-SK" sz="2400" dirty="0" smtClean="0"/>
              <a:t>NL tổ chức và quản lý cuộc sống</a:t>
            </a:r>
          </a:p>
          <a:p>
            <a:endParaRPr lang="en-US" sz="2400" dirty="0"/>
          </a:p>
        </p:txBody>
      </p:sp>
      <p:sp>
        <p:nvSpPr>
          <p:cNvPr id="6" name="TextBox 5"/>
          <p:cNvSpPr txBox="1"/>
          <p:nvPr/>
        </p:nvSpPr>
        <p:spPr>
          <a:xfrm>
            <a:off x="5450286" y="551402"/>
            <a:ext cx="1591449" cy="1938992"/>
          </a:xfrm>
          <a:prstGeom prst="rect">
            <a:avLst/>
          </a:prstGeom>
          <a:solidFill>
            <a:srgbClr val="FFFF00"/>
          </a:solidFill>
          <a:ln>
            <a:solidFill>
              <a:srgbClr val="FF0000"/>
            </a:solidFill>
          </a:ln>
          <a:scene3d>
            <a:camera prst="orthographicFront"/>
            <a:lightRig rig="threePt" dir="t"/>
          </a:scene3d>
          <a:sp3d>
            <a:bevelT prst="slope"/>
          </a:sp3d>
        </p:spPr>
        <p:txBody>
          <a:bodyPr wrap="square" rtlCol="0">
            <a:spAutoFit/>
          </a:bodyPr>
          <a:lstStyle/>
          <a:p>
            <a:pPr lvl="0"/>
            <a:r>
              <a:rPr lang="en-US" sz="2400" b="1" dirty="0" err="1" smtClean="0"/>
              <a:t>Nhóm</a:t>
            </a:r>
            <a:r>
              <a:rPr lang="en-US" sz="2400" b="1" dirty="0" smtClean="0"/>
              <a:t> 4</a:t>
            </a:r>
            <a:r>
              <a:rPr lang="en-US" sz="2400" dirty="0" smtClean="0"/>
              <a:t>: </a:t>
            </a:r>
            <a:r>
              <a:rPr lang="hr-HR" sz="2400" dirty="0" smtClean="0"/>
              <a:t>NL định hướng nghề nghiệp</a:t>
            </a:r>
          </a:p>
        </p:txBody>
      </p:sp>
      <p:sp>
        <p:nvSpPr>
          <p:cNvPr id="7" name="TextBox 6"/>
          <p:cNvSpPr txBox="1"/>
          <p:nvPr/>
        </p:nvSpPr>
        <p:spPr>
          <a:xfrm>
            <a:off x="7240397" y="551401"/>
            <a:ext cx="1537844" cy="1938992"/>
          </a:xfrm>
          <a:prstGeom prst="rect">
            <a:avLst/>
          </a:prstGeom>
          <a:solidFill>
            <a:srgbClr val="FFFF00"/>
          </a:solidFill>
          <a:ln>
            <a:solidFill>
              <a:srgbClr val="FF0000"/>
            </a:solidFill>
          </a:ln>
          <a:scene3d>
            <a:camera prst="orthographicFront"/>
            <a:lightRig rig="threePt" dir="t"/>
          </a:scene3d>
          <a:sp3d>
            <a:bevelT prst="slope"/>
          </a:sp3d>
        </p:spPr>
        <p:txBody>
          <a:bodyPr wrap="square" rtlCol="0">
            <a:spAutoFit/>
          </a:bodyPr>
          <a:lstStyle/>
          <a:p>
            <a:pPr lvl="0"/>
            <a:r>
              <a:rPr lang="en-US" sz="2400" b="1" dirty="0" err="1" smtClean="0"/>
              <a:t>Nhóm</a:t>
            </a:r>
            <a:r>
              <a:rPr lang="en-US" sz="2400" b="1" dirty="0" smtClean="0"/>
              <a:t> 5</a:t>
            </a:r>
            <a:r>
              <a:rPr lang="en-US" sz="2400" dirty="0" smtClean="0"/>
              <a:t>: </a:t>
            </a:r>
            <a:r>
              <a:rPr lang="sk-SK" sz="2400" dirty="0" smtClean="0"/>
              <a:t>NL khám phá và sáng tạo</a:t>
            </a:r>
            <a:endParaRPr lang="en-US" sz="2400" dirty="0" smtClean="0"/>
          </a:p>
          <a:p>
            <a:pPr lvl="0"/>
            <a:endParaRPr lang="en-US" sz="2400" dirty="0" smtClean="0"/>
          </a:p>
        </p:txBody>
      </p:sp>
      <p:sp>
        <p:nvSpPr>
          <p:cNvPr id="8" name="TextBox 7"/>
          <p:cNvSpPr txBox="1"/>
          <p:nvPr/>
        </p:nvSpPr>
        <p:spPr>
          <a:xfrm>
            <a:off x="3498481" y="-6687"/>
            <a:ext cx="2327564" cy="523220"/>
          </a:xfrm>
          <a:prstGeom prst="rect">
            <a:avLst/>
          </a:prstGeom>
          <a:noFill/>
        </p:spPr>
        <p:txBody>
          <a:bodyPr wrap="square" rtlCol="0">
            <a:spAutoFit/>
          </a:bodyPr>
          <a:lstStyle/>
          <a:p>
            <a:pPr algn="ctr"/>
            <a:r>
              <a:rPr lang="en-US" sz="2800" b="1" dirty="0" smtClean="0"/>
              <a:t>THỰC HÀNH</a:t>
            </a:r>
            <a:endParaRPr lang="en-US" sz="2800" b="1" dirty="0"/>
          </a:p>
        </p:txBody>
      </p:sp>
      <p:sp>
        <p:nvSpPr>
          <p:cNvPr id="9" name="Action Button: Back or Previous 8">
            <a:hlinkClick r:id="rId2" action="ppaction://hlinksldjump" highlightClick="1"/>
          </p:cNvPr>
          <p:cNvSpPr/>
          <p:nvPr/>
        </p:nvSpPr>
        <p:spPr>
          <a:xfrm>
            <a:off x="8686800" y="6470073"/>
            <a:ext cx="457200" cy="387927"/>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231563" y="2849753"/>
            <a:ext cx="1571274" cy="1938992"/>
          </a:xfrm>
          <a:prstGeom prst="rect">
            <a:avLst/>
          </a:prstGeom>
          <a:solidFill>
            <a:srgbClr val="FFFF00"/>
          </a:solidFill>
          <a:ln>
            <a:solidFill>
              <a:srgbClr val="FF0000"/>
            </a:solidFill>
          </a:ln>
          <a:scene3d>
            <a:camera prst="orthographicFront"/>
            <a:lightRig rig="threePt" dir="t"/>
          </a:scene3d>
          <a:sp3d>
            <a:bevelT prst="slope"/>
          </a:sp3d>
        </p:spPr>
        <p:txBody>
          <a:bodyPr wrap="square" rtlCol="0">
            <a:spAutoFit/>
          </a:bodyPr>
          <a:lstStyle/>
          <a:p>
            <a:r>
              <a:rPr lang="en-US" sz="2400" b="1" dirty="0" err="1" smtClean="0"/>
              <a:t>Chủ</a:t>
            </a:r>
            <a:r>
              <a:rPr lang="en-US" sz="2400" b="1" dirty="0" smtClean="0"/>
              <a:t> </a:t>
            </a:r>
            <a:r>
              <a:rPr lang="en-US" sz="2400" b="1" dirty="0" err="1" smtClean="0"/>
              <a:t>đề</a:t>
            </a:r>
            <a:r>
              <a:rPr lang="en-US" sz="2400" b="1" dirty="0" smtClean="0"/>
              <a:t> 1</a:t>
            </a:r>
            <a:r>
              <a:rPr lang="en-US" sz="2400" dirty="0" smtClean="0"/>
              <a:t>: </a:t>
            </a:r>
            <a:r>
              <a:rPr lang="en-US" sz="2400" dirty="0" err="1" smtClean="0"/>
              <a:t>Nhóm</a:t>
            </a:r>
            <a:r>
              <a:rPr lang="en-US" sz="2400" dirty="0" smtClean="0"/>
              <a:t> </a:t>
            </a:r>
            <a:r>
              <a:rPr lang="en-US" sz="2400" dirty="0" err="1" smtClean="0"/>
              <a:t>Giáo</a:t>
            </a:r>
            <a:r>
              <a:rPr lang="en-US" sz="2400" dirty="0" smtClean="0"/>
              <a:t> </a:t>
            </a:r>
            <a:r>
              <a:rPr lang="en-US" sz="2400" dirty="0" err="1" smtClean="0"/>
              <a:t>dục</a:t>
            </a:r>
            <a:r>
              <a:rPr lang="en-US" sz="2400" dirty="0" smtClean="0"/>
              <a:t> </a:t>
            </a:r>
            <a:r>
              <a:rPr lang="en-US" sz="2400" dirty="0" err="1" smtClean="0"/>
              <a:t>và</a:t>
            </a:r>
            <a:r>
              <a:rPr lang="en-US" sz="2400" dirty="0" smtClean="0"/>
              <a:t> </a:t>
            </a:r>
            <a:r>
              <a:rPr lang="en-US" sz="2400" dirty="0" err="1" smtClean="0"/>
              <a:t>cá</a:t>
            </a:r>
            <a:r>
              <a:rPr lang="en-US" sz="2400" dirty="0" smtClean="0"/>
              <a:t> </a:t>
            </a:r>
            <a:r>
              <a:rPr lang="en-US" sz="2400" dirty="0" err="1" smtClean="0"/>
              <a:t>nhân</a:t>
            </a:r>
            <a:endParaRPr lang="en-US" sz="2400" dirty="0" smtClean="0"/>
          </a:p>
          <a:p>
            <a:pPr lvl="0"/>
            <a:endParaRPr lang="hr-HR" sz="2400" dirty="0" smtClean="0"/>
          </a:p>
        </p:txBody>
      </p:sp>
      <p:sp>
        <p:nvSpPr>
          <p:cNvPr id="11" name="TextBox 10"/>
          <p:cNvSpPr txBox="1"/>
          <p:nvPr/>
        </p:nvSpPr>
        <p:spPr>
          <a:xfrm>
            <a:off x="1921816" y="2849753"/>
            <a:ext cx="1554558" cy="1938992"/>
          </a:xfrm>
          <a:prstGeom prst="rect">
            <a:avLst/>
          </a:prstGeom>
          <a:solidFill>
            <a:srgbClr val="FFFF00"/>
          </a:solidFill>
          <a:ln>
            <a:solidFill>
              <a:srgbClr val="FF0000"/>
            </a:solidFill>
          </a:ln>
          <a:scene3d>
            <a:camera prst="orthographicFront"/>
            <a:lightRig rig="threePt" dir="t"/>
          </a:scene3d>
          <a:sp3d>
            <a:bevelT prst="slope"/>
          </a:sp3d>
        </p:spPr>
        <p:txBody>
          <a:bodyPr wrap="square" rtlCol="0">
            <a:spAutoFit/>
          </a:bodyPr>
          <a:lstStyle/>
          <a:p>
            <a:r>
              <a:rPr lang="en-US" sz="2400" b="1" dirty="0" err="1" smtClean="0"/>
              <a:t>Chủ</a:t>
            </a:r>
            <a:r>
              <a:rPr lang="en-US" sz="2400" b="1" dirty="0" smtClean="0"/>
              <a:t> </a:t>
            </a:r>
            <a:r>
              <a:rPr lang="en-US" sz="2400" b="1" dirty="0" err="1" smtClean="0"/>
              <a:t>đề</a:t>
            </a:r>
            <a:r>
              <a:rPr lang="en-US" sz="2400" b="1" dirty="0" smtClean="0"/>
              <a:t> 2</a:t>
            </a:r>
            <a:r>
              <a:rPr lang="en-US" sz="2400" dirty="0" smtClean="0"/>
              <a:t>: </a:t>
            </a:r>
            <a:r>
              <a:rPr lang="en-US" sz="2400" dirty="0" err="1" smtClean="0"/>
              <a:t>Nhóm</a:t>
            </a:r>
            <a:r>
              <a:rPr lang="en-US" sz="2400" dirty="0" smtClean="0"/>
              <a:t> </a:t>
            </a:r>
            <a:r>
              <a:rPr lang="en-US" sz="2400" dirty="0" err="1" smtClean="0"/>
              <a:t>tổ</a:t>
            </a:r>
            <a:r>
              <a:rPr lang="en-US" sz="2400" dirty="0" smtClean="0"/>
              <a:t> </a:t>
            </a:r>
            <a:r>
              <a:rPr lang="en-US" sz="2400" dirty="0" err="1" smtClean="0"/>
              <a:t>quốc</a:t>
            </a:r>
            <a:r>
              <a:rPr lang="en-US" sz="2400" dirty="0" smtClean="0"/>
              <a:t>, </a:t>
            </a:r>
            <a:r>
              <a:rPr lang="en-US" sz="2400" dirty="0" err="1" smtClean="0"/>
              <a:t>quê</a:t>
            </a:r>
            <a:r>
              <a:rPr lang="en-US" sz="2400" dirty="0" smtClean="0"/>
              <a:t> </a:t>
            </a:r>
            <a:r>
              <a:rPr lang="en-US" sz="2400" dirty="0" err="1" smtClean="0"/>
              <a:t>hương</a:t>
            </a:r>
            <a:r>
              <a:rPr lang="en-US" sz="2400" dirty="0" smtClean="0"/>
              <a:t> </a:t>
            </a:r>
            <a:r>
              <a:rPr lang="en-US" sz="2400" dirty="0" err="1" smtClean="0"/>
              <a:t>và</a:t>
            </a:r>
            <a:r>
              <a:rPr lang="en-US" sz="2400" dirty="0" smtClean="0"/>
              <a:t> </a:t>
            </a:r>
            <a:r>
              <a:rPr lang="en-US" sz="2400" dirty="0" err="1" smtClean="0"/>
              <a:t>thế</a:t>
            </a:r>
            <a:r>
              <a:rPr lang="en-US" sz="2400" dirty="0" smtClean="0"/>
              <a:t> </a:t>
            </a:r>
            <a:r>
              <a:rPr lang="en-US" sz="2400" dirty="0" err="1" smtClean="0"/>
              <a:t>giới</a:t>
            </a:r>
            <a:endParaRPr lang="en-US" sz="2400" dirty="0" smtClean="0"/>
          </a:p>
        </p:txBody>
      </p:sp>
      <p:sp>
        <p:nvSpPr>
          <p:cNvPr id="12" name="TextBox 11"/>
          <p:cNvSpPr txBox="1"/>
          <p:nvPr/>
        </p:nvSpPr>
        <p:spPr>
          <a:xfrm>
            <a:off x="3645931" y="2849753"/>
            <a:ext cx="1580570" cy="1938992"/>
          </a:xfrm>
          <a:prstGeom prst="rect">
            <a:avLst/>
          </a:prstGeom>
          <a:solidFill>
            <a:srgbClr val="FFFF00"/>
          </a:solidFill>
          <a:ln>
            <a:solidFill>
              <a:srgbClr val="FF0000"/>
            </a:solidFill>
          </a:ln>
          <a:scene3d>
            <a:camera prst="orthographicFront"/>
            <a:lightRig rig="threePt" dir="t"/>
          </a:scene3d>
          <a:sp3d>
            <a:bevelT prst="slope"/>
          </a:sp3d>
        </p:spPr>
        <p:txBody>
          <a:bodyPr wrap="square" rtlCol="0">
            <a:spAutoFit/>
          </a:bodyPr>
          <a:lstStyle/>
          <a:p>
            <a:r>
              <a:rPr lang="en-US" sz="2400" b="1" dirty="0" err="1" smtClean="0"/>
              <a:t>Chủ</a:t>
            </a:r>
            <a:r>
              <a:rPr lang="en-US" sz="2400" b="1" dirty="0" smtClean="0"/>
              <a:t> </a:t>
            </a:r>
            <a:r>
              <a:rPr lang="en-US" sz="2400" b="1" dirty="0" err="1" smtClean="0"/>
              <a:t>đề</a:t>
            </a:r>
            <a:r>
              <a:rPr lang="en-US" sz="2400" b="1" dirty="0" smtClean="0"/>
              <a:t> 3</a:t>
            </a:r>
            <a:r>
              <a:rPr lang="en-US" sz="2400" dirty="0" smtClean="0"/>
              <a:t>: </a:t>
            </a:r>
            <a:r>
              <a:rPr lang="en-US" sz="2400" dirty="0" err="1" smtClean="0"/>
              <a:t>Nhóm</a:t>
            </a:r>
            <a:r>
              <a:rPr lang="en-US" sz="2400" dirty="0" smtClean="0"/>
              <a:t> </a:t>
            </a:r>
            <a:r>
              <a:rPr lang="en-US" sz="2400" dirty="0" err="1" smtClean="0"/>
              <a:t>nghề</a:t>
            </a:r>
            <a:r>
              <a:rPr lang="en-US" sz="2400" dirty="0" smtClean="0"/>
              <a:t> </a:t>
            </a:r>
            <a:r>
              <a:rPr lang="en-US" sz="2400" dirty="0" err="1" smtClean="0"/>
              <a:t>nghề</a:t>
            </a:r>
            <a:r>
              <a:rPr lang="en-US" sz="2400" dirty="0" smtClean="0"/>
              <a:t> </a:t>
            </a:r>
            <a:r>
              <a:rPr lang="en-US" sz="2400" dirty="0" err="1" smtClean="0"/>
              <a:t>nghiệp</a:t>
            </a:r>
            <a:endParaRPr lang="sk-SK" sz="2400" dirty="0" smtClean="0"/>
          </a:p>
          <a:p>
            <a:endParaRPr lang="en-US" sz="2400" dirty="0"/>
          </a:p>
        </p:txBody>
      </p:sp>
      <p:sp>
        <p:nvSpPr>
          <p:cNvPr id="13" name="TextBox 12"/>
          <p:cNvSpPr txBox="1"/>
          <p:nvPr/>
        </p:nvSpPr>
        <p:spPr>
          <a:xfrm>
            <a:off x="5424155" y="2849753"/>
            <a:ext cx="1591449" cy="1938992"/>
          </a:xfrm>
          <a:prstGeom prst="rect">
            <a:avLst/>
          </a:prstGeom>
          <a:solidFill>
            <a:srgbClr val="FFFF00"/>
          </a:solidFill>
          <a:ln>
            <a:solidFill>
              <a:srgbClr val="FF0000"/>
            </a:solidFill>
          </a:ln>
          <a:scene3d>
            <a:camera prst="orthographicFront"/>
            <a:lightRig rig="threePt" dir="t"/>
          </a:scene3d>
          <a:sp3d>
            <a:bevelT prst="slope"/>
          </a:sp3d>
        </p:spPr>
        <p:txBody>
          <a:bodyPr wrap="square" rtlCol="0">
            <a:spAutoFit/>
          </a:bodyPr>
          <a:lstStyle/>
          <a:p>
            <a:r>
              <a:rPr lang="en-US" sz="2400" b="1" dirty="0" err="1" smtClean="0"/>
              <a:t>Chủ</a:t>
            </a:r>
            <a:r>
              <a:rPr lang="en-US" sz="2400" b="1" dirty="0" smtClean="0"/>
              <a:t> </a:t>
            </a:r>
            <a:r>
              <a:rPr lang="en-US" sz="2400" b="1" dirty="0" err="1" smtClean="0"/>
              <a:t>đề</a:t>
            </a:r>
            <a:r>
              <a:rPr lang="en-US" sz="2400" b="1" dirty="0" smtClean="0"/>
              <a:t> 4</a:t>
            </a:r>
            <a:r>
              <a:rPr lang="en-US" sz="2400" dirty="0" smtClean="0"/>
              <a:t>: </a:t>
            </a:r>
            <a:r>
              <a:rPr lang="en-US" sz="2400" dirty="0" err="1" smtClean="0"/>
              <a:t>Cuộc</a:t>
            </a:r>
            <a:r>
              <a:rPr lang="en-US" sz="2400" dirty="0" smtClean="0"/>
              <a:t> </a:t>
            </a:r>
            <a:r>
              <a:rPr lang="en-US" sz="2400" dirty="0" err="1" smtClean="0"/>
              <a:t>sống</a:t>
            </a:r>
            <a:r>
              <a:rPr lang="en-US" sz="2400" dirty="0" smtClean="0"/>
              <a:t> </a:t>
            </a:r>
            <a:r>
              <a:rPr lang="en-US" sz="2400" dirty="0" err="1" smtClean="0"/>
              <a:t>gia</a:t>
            </a:r>
            <a:r>
              <a:rPr lang="en-US" sz="2400" dirty="0" smtClean="0"/>
              <a:t> </a:t>
            </a:r>
            <a:r>
              <a:rPr lang="en-US" sz="2400" dirty="0" err="1" smtClean="0"/>
              <a:t>đình</a:t>
            </a:r>
            <a:endParaRPr lang="en-US" sz="2400" dirty="0" smtClean="0"/>
          </a:p>
          <a:p>
            <a:pPr lvl="0"/>
            <a:endParaRPr lang="en-US" sz="2400" b="1" dirty="0" smtClean="0"/>
          </a:p>
          <a:p>
            <a:pPr lvl="0"/>
            <a:endParaRPr lang="hr-HR" sz="2400" b="1" dirty="0" smtClean="0"/>
          </a:p>
        </p:txBody>
      </p:sp>
      <p:sp>
        <p:nvSpPr>
          <p:cNvPr id="14" name="TextBox 13"/>
          <p:cNvSpPr txBox="1"/>
          <p:nvPr/>
        </p:nvSpPr>
        <p:spPr>
          <a:xfrm>
            <a:off x="7214266" y="2849752"/>
            <a:ext cx="1537844" cy="1938992"/>
          </a:xfrm>
          <a:prstGeom prst="rect">
            <a:avLst/>
          </a:prstGeom>
          <a:solidFill>
            <a:srgbClr val="FFFF00"/>
          </a:solidFill>
          <a:ln>
            <a:solidFill>
              <a:srgbClr val="FF0000"/>
            </a:solidFill>
          </a:ln>
          <a:scene3d>
            <a:camera prst="orthographicFront"/>
            <a:lightRig rig="threePt" dir="t"/>
          </a:scene3d>
          <a:sp3d>
            <a:bevelT prst="slope"/>
          </a:sp3d>
        </p:spPr>
        <p:txBody>
          <a:bodyPr wrap="square" rtlCol="0">
            <a:spAutoFit/>
          </a:bodyPr>
          <a:lstStyle/>
          <a:p>
            <a:r>
              <a:rPr lang="en-US" sz="2400" b="1" dirty="0" err="1" smtClean="0"/>
              <a:t>Chủ</a:t>
            </a:r>
            <a:r>
              <a:rPr lang="en-US" sz="2400" b="1" dirty="0" smtClean="0"/>
              <a:t> </a:t>
            </a:r>
            <a:r>
              <a:rPr lang="en-US" sz="2400" b="1" dirty="0" err="1" smtClean="0"/>
              <a:t>đề</a:t>
            </a:r>
            <a:r>
              <a:rPr lang="en-US" sz="2400" b="1" dirty="0" smtClean="0"/>
              <a:t> 5</a:t>
            </a:r>
            <a:r>
              <a:rPr lang="en-US" sz="2400" dirty="0" smtClean="0"/>
              <a:t>: </a:t>
            </a:r>
            <a:r>
              <a:rPr lang="en-US" sz="2400" dirty="0" err="1" smtClean="0"/>
              <a:t>Khoa</a:t>
            </a:r>
            <a:r>
              <a:rPr lang="en-US" sz="2400" dirty="0" smtClean="0"/>
              <a:t> </a:t>
            </a:r>
            <a:r>
              <a:rPr lang="en-US" sz="2400" dirty="0" err="1" smtClean="0"/>
              <a:t>học</a:t>
            </a:r>
            <a:r>
              <a:rPr lang="en-US" sz="2400" dirty="0" smtClean="0"/>
              <a:t> </a:t>
            </a:r>
            <a:r>
              <a:rPr lang="en-US" sz="2400" dirty="0" err="1" smtClean="0"/>
              <a:t>nghệ</a:t>
            </a:r>
            <a:r>
              <a:rPr lang="en-US" sz="2400" dirty="0" smtClean="0"/>
              <a:t> </a:t>
            </a:r>
            <a:r>
              <a:rPr lang="en-US" sz="2400" dirty="0" err="1" smtClean="0"/>
              <a:t>thuật</a:t>
            </a:r>
            <a:endParaRPr lang="en-US" sz="2400" dirty="0" smtClean="0"/>
          </a:p>
          <a:p>
            <a:pPr lvl="0"/>
            <a:endParaRPr lang="en-US" sz="2400" dirty="0" smtClean="0"/>
          </a:p>
          <a:p>
            <a:pPr lvl="0"/>
            <a:endParaRPr lang="en-US" sz="2400" dirty="0" smtClean="0"/>
          </a:p>
        </p:txBody>
      </p:sp>
      <p:sp>
        <p:nvSpPr>
          <p:cNvPr id="15" name="Right Brace 14"/>
          <p:cNvSpPr/>
          <p:nvPr/>
        </p:nvSpPr>
        <p:spPr>
          <a:xfrm rot="5400000">
            <a:off x="4386698" y="-835025"/>
            <a:ext cx="346035" cy="699687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p:cNvSpPr txBox="1"/>
          <p:nvPr/>
        </p:nvSpPr>
        <p:spPr>
          <a:xfrm>
            <a:off x="277091" y="138541"/>
            <a:ext cx="8659091" cy="523220"/>
          </a:xfrm>
          <a:prstGeom prst="rect">
            <a:avLst/>
          </a:prstGeom>
          <a:noFill/>
        </p:spPr>
        <p:txBody>
          <a:bodyPr wrap="square" rtlCol="0">
            <a:spAutoFit/>
          </a:bodyPr>
          <a:lstStyle/>
          <a:p>
            <a:pPr marL="0" lvl="1"/>
            <a:r>
              <a:rPr lang="en-US" sz="2800" dirty="0" smtClean="0">
                <a:hlinkClick r:id="rId2" action="ppaction://hlinksldjump"/>
              </a:rPr>
              <a:t># </a:t>
            </a:r>
            <a:r>
              <a:rPr lang="en-US" sz="2800" dirty="0" smtClean="0"/>
              <a:t> </a:t>
            </a:r>
            <a:r>
              <a:rPr lang="en-US" sz="2800" dirty="0" err="1" smtClean="0"/>
              <a:t>Phương</a:t>
            </a:r>
            <a:r>
              <a:rPr lang="en-US" sz="2800" dirty="0" smtClean="0"/>
              <a:t> </a:t>
            </a:r>
            <a:r>
              <a:rPr lang="en-US" sz="2800" dirty="0" err="1" smtClean="0"/>
              <a:t>pháp</a:t>
            </a:r>
            <a:r>
              <a:rPr lang="en-US" sz="2800" dirty="0" smtClean="0"/>
              <a:t>/</a:t>
            </a:r>
            <a:r>
              <a:rPr lang="en-US" sz="2800" dirty="0" err="1" smtClean="0"/>
              <a:t>hình</a:t>
            </a:r>
            <a:r>
              <a:rPr lang="en-US" sz="2800" dirty="0" smtClean="0"/>
              <a:t> </a:t>
            </a:r>
            <a:r>
              <a:rPr lang="en-US" sz="2800" dirty="0" err="1" smtClean="0"/>
              <a:t>thức</a:t>
            </a:r>
            <a:r>
              <a:rPr lang="en-US" sz="2800" dirty="0" smtClean="0"/>
              <a:t> </a:t>
            </a:r>
            <a:r>
              <a:rPr lang="en-US" sz="2800" dirty="0" err="1" smtClean="0"/>
              <a:t>tổ</a:t>
            </a:r>
            <a:r>
              <a:rPr lang="en-US" sz="2800" dirty="0" smtClean="0"/>
              <a:t> </a:t>
            </a:r>
            <a:r>
              <a:rPr lang="en-US" sz="2800" dirty="0" err="1" smtClean="0"/>
              <a:t>chức</a:t>
            </a:r>
            <a:r>
              <a:rPr lang="en-US" sz="2800" dirty="0" smtClean="0"/>
              <a:t> HĐ TNST</a:t>
            </a:r>
          </a:p>
        </p:txBody>
      </p:sp>
      <p:sp>
        <p:nvSpPr>
          <p:cNvPr id="45" name="TextBox 44"/>
          <p:cNvSpPr txBox="1"/>
          <p:nvPr/>
        </p:nvSpPr>
        <p:spPr>
          <a:xfrm>
            <a:off x="277091" y="817413"/>
            <a:ext cx="5957454" cy="523220"/>
          </a:xfrm>
          <a:prstGeom prst="rect">
            <a:avLst/>
          </a:prstGeom>
          <a:solidFill>
            <a:srgbClr val="FFFF00"/>
          </a:solidFill>
          <a:effectLst>
            <a:glow rad="63500">
              <a:schemeClr val="accent1">
                <a:satMod val="175000"/>
                <a:alpha val="40000"/>
              </a:schemeClr>
            </a:glow>
          </a:effectLst>
          <a:scene3d>
            <a:camera prst="orthographicFront"/>
            <a:lightRig rig="threePt" dir="t"/>
          </a:scene3d>
          <a:sp3d>
            <a:bevelT w="114300" prst="artDeco"/>
          </a:sp3d>
        </p:spPr>
        <p:txBody>
          <a:bodyPr wrap="square" rtlCol="0">
            <a:spAutoFit/>
          </a:bodyPr>
          <a:lstStyle/>
          <a:p>
            <a:r>
              <a:rPr lang="en-US" sz="2800" dirty="0" err="1" smtClean="0"/>
              <a:t>Phương</a:t>
            </a:r>
            <a:r>
              <a:rPr lang="en-US" sz="2800" dirty="0" smtClean="0"/>
              <a:t> </a:t>
            </a:r>
            <a:r>
              <a:rPr lang="en-US" sz="2800" dirty="0" err="1" smtClean="0"/>
              <a:t>pháp</a:t>
            </a:r>
            <a:r>
              <a:rPr lang="en-US" sz="2800" dirty="0" smtClean="0"/>
              <a:t>: </a:t>
            </a:r>
            <a:r>
              <a:rPr lang="en-US" sz="2800" dirty="0" err="1" smtClean="0"/>
              <a:t>Hoạt</a:t>
            </a:r>
            <a:r>
              <a:rPr lang="en-US" sz="2800" dirty="0" smtClean="0"/>
              <a:t> </a:t>
            </a:r>
            <a:r>
              <a:rPr lang="en-US" sz="2800" dirty="0" err="1" smtClean="0"/>
              <a:t>động</a:t>
            </a:r>
            <a:r>
              <a:rPr lang="en-US" sz="2800" dirty="0" smtClean="0"/>
              <a:t> </a:t>
            </a:r>
            <a:r>
              <a:rPr lang="en-US" sz="2800" dirty="0" err="1" smtClean="0"/>
              <a:t>trải</a:t>
            </a:r>
            <a:r>
              <a:rPr lang="en-US" sz="2800" dirty="0" smtClean="0"/>
              <a:t> </a:t>
            </a:r>
            <a:r>
              <a:rPr lang="en-US" sz="2800" dirty="0" err="1" smtClean="0"/>
              <a:t>nghiệm</a:t>
            </a:r>
            <a:endParaRPr lang="en-US" sz="2800" dirty="0"/>
          </a:p>
        </p:txBody>
      </p:sp>
      <p:sp>
        <p:nvSpPr>
          <p:cNvPr id="46" name="TextBox 45"/>
          <p:cNvSpPr txBox="1"/>
          <p:nvPr/>
        </p:nvSpPr>
        <p:spPr>
          <a:xfrm>
            <a:off x="3699164" y="3910056"/>
            <a:ext cx="1246916" cy="1077218"/>
          </a:xfrm>
          <a:prstGeom prst="rect">
            <a:avLst/>
          </a:prstGeom>
          <a:solidFill>
            <a:srgbClr val="FFFF00"/>
          </a:solidFill>
          <a:effectLst>
            <a:glow rad="63500">
              <a:schemeClr val="accent1">
                <a:satMod val="175000"/>
                <a:alpha val="40000"/>
              </a:schemeClr>
            </a:glow>
          </a:effectLst>
          <a:scene3d>
            <a:camera prst="orthographicFront"/>
            <a:lightRig rig="threePt" dir="t"/>
          </a:scene3d>
          <a:sp3d>
            <a:bevelT w="114300" prst="artDeco"/>
          </a:sp3d>
        </p:spPr>
        <p:txBody>
          <a:bodyPr wrap="square" rtlCol="0">
            <a:spAutoFit/>
          </a:bodyPr>
          <a:lstStyle/>
          <a:p>
            <a:pPr algn="ctr"/>
            <a:r>
              <a:rPr lang="en-US" sz="3200" dirty="0" err="1" smtClean="0"/>
              <a:t>Hình</a:t>
            </a:r>
            <a:r>
              <a:rPr lang="en-US" sz="3200" dirty="0" smtClean="0"/>
              <a:t> </a:t>
            </a:r>
            <a:r>
              <a:rPr lang="en-US" sz="3200" dirty="0" err="1" smtClean="0"/>
              <a:t>thức</a:t>
            </a:r>
            <a:endParaRPr lang="en-US" sz="3200" dirty="0"/>
          </a:p>
        </p:txBody>
      </p:sp>
      <p:sp>
        <p:nvSpPr>
          <p:cNvPr id="47" name="TextBox 46"/>
          <p:cNvSpPr txBox="1"/>
          <p:nvPr/>
        </p:nvSpPr>
        <p:spPr>
          <a:xfrm>
            <a:off x="0" y="2038754"/>
            <a:ext cx="3699163" cy="1815882"/>
          </a:xfrm>
          <a:prstGeom prst="rect">
            <a:avLst/>
          </a:prstGeom>
          <a:solidFill>
            <a:schemeClr val="accent5">
              <a:lumMod val="20000"/>
              <a:lumOff val="80000"/>
            </a:schemeClr>
          </a:solidFill>
          <a:scene3d>
            <a:camera prst="orthographicFront"/>
            <a:lightRig rig="threePt" dir="t"/>
          </a:scene3d>
          <a:sp3d>
            <a:bevelT w="114300" prst="hardEdge"/>
          </a:sp3d>
        </p:spPr>
        <p:txBody>
          <a:bodyPr wrap="square" rtlCol="0">
            <a:spAutoFit/>
          </a:bodyPr>
          <a:lstStyle/>
          <a:p>
            <a:pPr marL="342900" lvl="0" indent="-342900">
              <a:tabLst>
                <a:tab pos="457200" algn="l"/>
              </a:tabLst>
            </a:pPr>
            <a:r>
              <a:rPr lang="is-IS" sz="2000" b="1" i="1" dirty="0" smtClean="0">
                <a:latin typeface="Arial" pitchFamily="34" charset="0"/>
                <a:ea typeface="Batang"/>
                <a:cs typeface="Arial" pitchFamily="34" charset="0"/>
              </a:rPr>
              <a:t>Hình thức có tính Khám phá</a:t>
            </a:r>
            <a:endParaRPr lang="en-US" sz="2000" b="1" dirty="0" smtClean="0">
              <a:latin typeface="Arial" pitchFamily="34" charset="0"/>
              <a:ea typeface="Times New Roman"/>
              <a:cs typeface="Arial" pitchFamily="34" charset="0"/>
            </a:endParaRPr>
          </a:p>
          <a:p>
            <a:pPr marL="342900" lvl="0" indent="-342900">
              <a:lnSpc>
                <a:spcPct val="115000"/>
              </a:lnSpc>
              <a:buFont typeface="+mj-lt"/>
              <a:buAutoNum type="arabicPeriod"/>
            </a:pPr>
            <a:r>
              <a:rPr lang="hr-HR" sz="2000" dirty="0" smtClean="0">
                <a:latin typeface="Arial" pitchFamily="34" charset="0"/>
                <a:ea typeface="Malgun Gothic"/>
                <a:cs typeface="Arial" pitchFamily="34" charset="0"/>
              </a:rPr>
              <a:t>Thực địa, thực tế</a:t>
            </a:r>
            <a:endParaRPr lang="en-US" sz="2000" dirty="0" smtClean="0">
              <a:latin typeface="Arial" pitchFamily="34" charset="0"/>
              <a:ea typeface="Malgun Gothic"/>
              <a:cs typeface="Arial" pitchFamily="34" charset="0"/>
            </a:endParaRPr>
          </a:p>
          <a:p>
            <a:pPr marL="342900" lvl="0" indent="-342900">
              <a:lnSpc>
                <a:spcPct val="115000"/>
              </a:lnSpc>
              <a:buFont typeface="+mj-lt"/>
              <a:buAutoNum type="arabicPeriod"/>
            </a:pPr>
            <a:r>
              <a:rPr lang="pt-BR" sz="2000" dirty="0" smtClean="0">
                <a:latin typeface="Arial" pitchFamily="34" charset="0"/>
                <a:ea typeface="Malgun Gothic"/>
                <a:cs typeface="Arial" pitchFamily="34" charset="0"/>
              </a:rPr>
              <a:t>Tham quan</a:t>
            </a:r>
            <a:endParaRPr lang="en-US" sz="2000" dirty="0" smtClean="0">
              <a:latin typeface="Arial" pitchFamily="34" charset="0"/>
              <a:ea typeface="Malgun Gothic"/>
              <a:cs typeface="Arial" pitchFamily="34" charset="0"/>
            </a:endParaRPr>
          </a:p>
          <a:p>
            <a:pPr marL="342900" lvl="0" indent="-342900">
              <a:lnSpc>
                <a:spcPct val="115000"/>
              </a:lnSpc>
              <a:buFont typeface="+mj-lt"/>
              <a:buAutoNum type="arabicPeriod"/>
            </a:pPr>
            <a:r>
              <a:rPr lang="ro-RO" sz="2000" dirty="0" smtClean="0">
                <a:latin typeface="Arial" pitchFamily="34" charset="0"/>
                <a:ea typeface="Malgun Gothic"/>
                <a:cs typeface="Arial" pitchFamily="34" charset="0"/>
              </a:rPr>
              <a:t>Cắm trại</a:t>
            </a:r>
            <a:endParaRPr lang="en-US" sz="2000" dirty="0" smtClean="0">
              <a:latin typeface="Arial" pitchFamily="34" charset="0"/>
              <a:ea typeface="Malgun Gothic"/>
              <a:cs typeface="Arial" pitchFamily="34" charset="0"/>
            </a:endParaRPr>
          </a:p>
          <a:p>
            <a:pPr marL="342900" lvl="0" indent="-342900">
              <a:lnSpc>
                <a:spcPct val="115000"/>
              </a:lnSpc>
              <a:buFont typeface="+mj-lt"/>
              <a:buAutoNum type="arabicPeriod"/>
            </a:pPr>
            <a:r>
              <a:rPr lang="en-US" sz="2000" dirty="0" err="1" smtClean="0">
                <a:latin typeface="Arial" pitchFamily="34" charset="0"/>
                <a:ea typeface="Malgun Gothic"/>
                <a:cs typeface="Arial" pitchFamily="34" charset="0"/>
              </a:rPr>
              <a:t>Tro</a:t>
            </a:r>
            <a:r>
              <a:rPr lang="en-US" sz="2000" dirty="0" smtClean="0">
                <a:latin typeface="Arial" pitchFamily="34" charset="0"/>
                <a:ea typeface="Malgun Gothic"/>
                <a:cs typeface="Arial" pitchFamily="34" charset="0"/>
              </a:rPr>
              <a:t>̀ </a:t>
            </a:r>
            <a:r>
              <a:rPr lang="en-US" sz="2000" dirty="0" err="1" smtClean="0">
                <a:latin typeface="Arial" pitchFamily="34" charset="0"/>
                <a:ea typeface="Malgun Gothic"/>
                <a:cs typeface="Arial" pitchFamily="34" charset="0"/>
              </a:rPr>
              <a:t>chơi</a:t>
            </a:r>
            <a:r>
              <a:rPr lang="en-US" sz="2000" dirty="0" smtClean="0">
                <a:latin typeface="Arial" pitchFamily="34" charset="0"/>
                <a:ea typeface="Malgun Gothic"/>
                <a:cs typeface="Arial" pitchFamily="34" charset="0"/>
              </a:rPr>
              <a:t> (</a:t>
            </a:r>
            <a:r>
              <a:rPr lang="en-US" sz="2000" dirty="0" err="1" smtClean="0">
                <a:latin typeface="Arial" pitchFamily="34" charset="0"/>
                <a:ea typeface="Malgun Gothic"/>
                <a:cs typeface="Arial" pitchFamily="34" charset="0"/>
              </a:rPr>
              <a:t>lớn</a:t>
            </a:r>
            <a:r>
              <a:rPr lang="en-US" sz="2000" dirty="0" smtClean="0">
                <a:latin typeface="Arial" pitchFamily="34" charset="0"/>
                <a:ea typeface="Malgun Gothic"/>
                <a:cs typeface="Arial" pitchFamily="34" charset="0"/>
              </a:rPr>
              <a:t>)</a:t>
            </a:r>
          </a:p>
        </p:txBody>
      </p:sp>
      <p:sp>
        <p:nvSpPr>
          <p:cNvPr id="48" name="TextBox 47"/>
          <p:cNvSpPr txBox="1"/>
          <p:nvPr/>
        </p:nvSpPr>
        <p:spPr>
          <a:xfrm>
            <a:off x="13855" y="4956819"/>
            <a:ext cx="3699163" cy="1862048"/>
          </a:xfrm>
          <a:prstGeom prst="rect">
            <a:avLst/>
          </a:prstGeom>
          <a:solidFill>
            <a:schemeClr val="accent5">
              <a:lumMod val="20000"/>
              <a:lumOff val="80000"/>
            </a:schemeClr>
          </a:solidFill>
          <a:scene3d>
            <a:camera prst="orthographicFront"/>
            <a:lightRig rig="threePt" dir="t"/>
          </a:scene3d>
          <a:sp3d>
            <a:bevelT w="114300" prst="hardEdge"/>
          </a:sp3d>
        </p:spPr>
        <p:txBody>
          <a:bodyPr wrap="square" rtlCol="0">
            <a:spAutoFit/>
          </a:bodyPr>
          <a:lstStyle/>
          <a:p>
            <a:pPr marL="342900" lvl="0" indent="-342900">
              <a:lnSpc>
                <a:spcPct val="115000"/>
              </a:lnSpc>
            </a:pPr>
            <a:r>
              <a:rPr lang="en-US" sz="2000" b="1" i="1" dirty="0" err="1" smtClean="0">
                <a:latin typeface="Arial" pitchFamily="34" charset="0"/>
                <a:ea typeface="Malgun Gothic"/>
                <a:cs typeface="Arial" pitchFamily="34" charset="0"/>
              </a:rPr>
              <a:t>Hình</a:t>
            </a:r>
            <a:r>
              <a:rPr lang="en-US" sz="2000" b="1" i="1" dirty="0" smtClean="0">
                <a:latin typeface="Arial" pitchFamily="34" charset="0"/>
                <a:ea typeface="Malgun Gothic"/>
                <a:cs typeface="Arial" pitchFamily="34" charset="0"/>
              </a:rPr>
              <a:t> </a:t>
            </a:r>
            <a:r>
              <a:rPr lang="en-US" sz="2000" b="1" i="1" dirty="0" err="1" smtClean="0">
                <a:latin typeface="Arial" pitchFamily="34" charset="0"/>
                <a:ea typeface="Malgun Gothic"/>
                <a:cs typeface="Arial" pitchFamily="34" charset="0"/>
              </a:rPr>
              <a:t>thức</a:t>
            </a:r>
            <a:r>
              <a:rPr lang="en-US" sz="2000" b="1" i="1" dirty="0" smtClean="0">
                <a:latin typeface="Arial" pitchFamily="34" charset="0"/>
                <a:ea typeface="Malgun Gothic"/>
                <a:cs typeface="Arial" pitchFamily="34" charset="0"/>
              </a:rPr>
              <a:t> </a:t>
            </a:r>
            <a:r>
              <a:rPr lang="en-US" sz="2000" b="1" i="1" dirty="0" err="1" smtClean="0">
                <a:latin typeface="Arial" pitchFamily="34" charset="0"/>
                <a:ea typeface="Malgun Gothic"/>
                <a:cs typeface="Arial" pitchFamily="34" charset="0"/>
              </a:rPr>
              <a:t>có</a:t>
            </a:r>
            <a:r>
              <a:rPr lang="en-US" sz="2000" b="1" i="1" dirty="0" smtClean="0">
                <a:latin typeface="Arial" pitchFamily="34" charset="0"/>
                <a:ea typeface="Malgun Gothic"/>
                <a:cs typeface="Arial" pitchFamily="34" charset="0"/>
              </a:rPr>
              <a:t> </a:t>
            </a:r>
            <a:r>
              <a:rPr lang="en-US" sz="2000" b="1" i="1" dirty="0" err="1" smtClean="0">
                <a:latin typeface="Arial" pitchFamily="34" charset="0"/>
                <a:ea typeface="Malgun Gothic"/>
                <a:cs typeface="Arial" pitchFamily="34" charset="0"/>
              </a:rPr>
              <a:t>tính</a:t>
            </a:r>
            <a:r>
              <a:rPr lang="en-US" sz="2000" b="1" i="1" dirty="0" smtClean="0">
                <a:latin typeface="Arial" pitchFamily="34" charset="0"/>
                <a:ea typeface="Malgun Gothic"/>
                <a:cs typeface="Arial" pitchFamily="34" charset="0"/>
              </a:rPr>
              <a:t> </a:t>
            </a:r>
            <a:r>
              <a:rPr lang="en-US" sz="2000" b="1" i="1" dirty="0" err="1" smtClean="0">
                <a:latin typeface="Arial" pitchFamily="34" charset="0"/>
                <a:ea typeface="Malgun Gothic"/>
                <a:cs typeface="Arial" pitchFamily="34" charset="0"/>
              </a:rPr>
              <a:t>Tham</a:t>
            </a:r>
            <a:r>
              <a:rPr lang="en-US" sz="2000" b="1" i="1" dirty="0" smtClean="0">
                <a:latin typeface="Arial" pitchFamily="34" charset="0"/>
                <a:ea typeface="Malgun Gothic"/>
                <a:cs typeface="Arial" pitchFamily="34" charset="0"/>
              </a:rPr>
              <a:t> </a:t>
            </a:r>
            <a:r>
              <a:rPr lang="en-US" sz="2000" b="1" i="1" dirty="0" err="1" smtClean="0">
                <a:latin typeface="Arial" pitchFamily="34" charset="0"/>
                <a:ea typeface="Malgun Gothic"/>
                <a:cs typeface="Arial" pitchFamily="34" charset="0"/>
              </a:rPr>
              <a:t>gia</a:t>
            </a:r>
            <a:r>
              <a:rPr lang="en-US" sz="2000" b="1" i="1" dirty="0" smtClean="0">
                <a:latin typeface="Arial" pitchFamily="34" charset="0"/>
                <a:ea typeface="Malgun Gothic"/>
                <a:cs typeface="Arial" pitchFamily="34" charset="0"/>
              </a:rPr>
              <a:t> </a:t>
            </a:r>
            <a:r>
              <a:rPr lang="en-US" sz="2000" b="1" i="1" dirty="0" err="1" smtClean="0">
                <a:latin typeface="Arial" pitchFamily="34" charset="0"/>
                <a:ea typeface="Malgun Gothic"/>
                <a:cs typeface="Arial" pitchFamily="34" charset="0"/>
              </a:rPr>
              <a:t>lâu</a:t>
            </a:r>
            <a:r>
              <a:rPr lang="en-US" sz="2000" b="1" i="1" dirty="0" smtClean="0">
                <a:latin typeface="Arial" pitchFamily="34" charset="0"/>
                <a:ea typeface="Malgun Gothic"/>
                <a:cs typeface="Arial" pitchFamily="34" charset="0"/>
              </a:rPr>
              <a:t> </a:t>
            </a:r>
            <a:r>
              <a:rPr lang="en-US" sz="2000" b="1" i="1" dirty="0" err="1" smtClean="0">
                <a:latin typeface="Arial" pitchFamily="34" charset="0"/>
                <a:ea typeface="Malgun Gothic"/>
                <a:cs typeface="Arial" pitchFamily="34" charset="0"/>
              </a:rPr>
              <a:t>dài</a:t>
            </a:r>
            <a:endParaRPr lang="en-US" sz="2000" b="1" dirty="0" smtClean="0">
              <a:latin typeface="Arial" pitchFamily="34" charset="0"/>
              <a:ea typeface="Malgun Gothic"/>
              <a:cs typeface="Arial" pitchFamily="34" charset="0"/>
            </a:endParaRPr>
          </a:p>
          <a:p>
            <a:pPr marL="342900" lvl="0" indent="-342900">
              <a:lnSpc>
                <a:spcPct val="115000"/>
              </a:lnSpc>
              <a:buFont typeface="+mj-lt"/>
              <a:buAutoNum type="arabicPeriod"/>
            </a:pPr>
            <a:r>
              <a:rPr lang="pt-BR" sz="2000" dirty="0" smtClean="0">
                <a:latin typeface="Arial" pitchFamily="34" charset="0"/>
                <a:ea typeface="Malgun Gothic"/>
                <a:cs typeface="Arial" pitchFamily="34" charset="0"/>
              </a:rPr>
              <a:t>Dự án và nghiên cứu khoa học </a:t>
            </a:r>
            <a:endParaRPr lang="en-US" sz="2000" dirty="0" smtClean="0">
              <a:latin typeface="Arial" pitchFamily="34" charset="0"/>
              <a:ea typeface="Malgun Gothic"/>
              <a:cs typeface="Arial" pitchFamily="34" charset="0"/>
            </a:endParaRPr>
          </a:p>
          <a:p>
            <a:pPr marL="342900" lvl="0" indent="-342900">
              <a:lnSpc>
                <a:spcPct val="115000"/>
              </a:lnSpc>
              <a:spcAft>
                <a:spcPts val="1000"/>
              </a:spcAft>
              <a:buFont typeface="+mj-lt"/>
              <a:buAutoNum type="arabicPeriod"/>
            </a:pPr>
            <a:r>
              <a:rPr lang="ro-RO" sz="2000" dirty="0" smtClean="0">
                <a:latin typeface="Arial" pitchFamily="34" charset="0"/>
                <a:ea typeface="Malgun Gothic"/>
                <a:cs typeface="Arial" pitchFamily="34" charset="0"/>
              </a:rPr>
              <a:t>Câu lạc bộ</a:t>
            </a:r>
          </a:p>
        </p:txBody>
      </p:sp>
      <p:sp>
        <p:nvSpPr>
          <p:cNvPr id="49" name="TextBox 48"/>
          <p:cNvSpPr txBox="1"/>
          <p:nvPr/>
        </p:nvSpPr>
        <p:spPr>
          <a:xfrm>
            <a:off x="4946079" y="2020298"/>
            <a:ext cx="4184113" cy="1862048"/>
          </a:xfrm>
          <a:prstGeom prst="rect">
            <a:avLst/>
          </a:prstGeom>
          <a:solidFill>
            <a:schemeClr val="accent5">
              <a:lumMod val="20000"/>
              <a:lumOff val="80000"/>
            </a:schemeClr>
          </a:solidFill>
          <a:scene3d>
            <a:camera prst="orthographicFront"/>
            <a:lightRig rig="threePt" dir="t"/>
          </a:scene3d>
          <a:sp3d>
            <a:bevelT w="114300" prst="hardEdge"/>
          </a:sp3d>
        </p:spPr>
        <p:txBody>
          <a:bodyPr wrap="square" rtlCol="0">
            <a:spAutoFit/>
          </a:bodyPr>
          <a:lstStyle/>
          <a:p>
            <a:pPr marL="342900" lvl="0" indent="-342900">
              <a:lnSpc>
                <a:spcPct val="115000"/>
              </a:lnSpc>
            </a:pPr>
            <a:r>
              <a:rPr lang="en-US" sz="2000" b="1" i="1" dirty="0" err="1" smtClean="0">
                <a:latin typeface="Arial" pitchFamily="34" charset="0"/>
                <a:ea typeface="Malgun Gothic"/>
                <a:cs typeface="Arial" pitchFamily="34" charset="0"/>
              </a:rPr>
              <a:t>Hình</a:t>
            </a:r>
            <a:r>
              <a:rPr lang="en-US" sz="2000" b="1" i="1" dirty="0" smtClean="0">
                <a:latin typeface="Arial" pitchFamily="34" charset="0"/>
                <a:ea typeface="Malgun Gothic"/>
                <a:cs typeface="Arial" pitchFamily="34" charset="0"/>
              </a:rPr>
              <a:t> </a:t>
            </a:r>
            <a:r>
              <a:rPr lang="en-US" sz="2000" b="1" i="1" dirty="0" err="1" smtClean="0">
                <a:latin typeface="Arial" pitchFamily="34" charset="0"/>
                <a:ea typeface="Malgun Gothic"/>
                <a:cs typeface="Arial" pitchFamily="34" charset="0"/>
              </a:rPr>
              <a:t>thức</a:t>
            </a:r>
            <a:r>
              <a:rPr lang="en-US" sz="2000" b="1" i="1" dirty="0" smtClean="0">
                <a:latin typeface="Arial" pitchFamily="34" charset="0"/>
                <a:ea typeface="Malgun Gothic"/>
                <a:cs typeface="Arial" pitchFamily="34" charset="0"/>
              </a:rPr>
              <a:t> </a:t>
            </a:r>
            <a:r>
              <a:rPr lang="en-US" sz="2000" b="1" i="1" dirty="0" err="1" smtClean="0">
                <a:latin typeface="Arial" pitchFamily="34" charset="0"/>
                <a:ea typeface="Malgun Gothic"/>
                <a:cs typeface="Arial" pitchFamily="34" charset="0"/>
              </a:rPr>
              <a:t>có</a:t>
            </a:r>
            <a:r>
              <a:rPr lang="en-US" sz="2000" b="1" i="1" dirty="0" smtClean="0">
                <a:latin typeface="Arial" pitchFamily="34" charset="0"/>
                <a:ea typeface="Malgun Gothic"/>
                <a:cs typeface="Arial" pitchFamily="34" charset="0"/>
              </a:rPr>
              <a:t> </a:t>
            </a:r>
            <a:r>
              <a:rPr lang="en-US" sz="2000" b="1" i="1" dirty="0" err="1" smtClean="0">
                <a:latin typeface="Arial" pitchFamily="34" charset="0"/>
                <a:ea typeface="Malgun Gothic"/>
                <a:cs typeface="Arial" pitchFamily="34" charset="0"/>
              </a:rPr>
              <a:t>tính</a:t>
            </a:r>
            <a:r>
              <a:rPr lang="en-US" sz="2000" b="1" i="1" dirty="0" smtClean="0">
                <a:latin typeface="Arial" pitchFamily="34" charset="0"/>
                <a:ea typeface="Malgun Gothic"/>
                <a:cs typeface="Arial" pitchFamily="34" charset="0"/>
              </a:rPr>
              <a:t> </a:t>
            </a:r>
            <a:r>
              <a:rPr lang="en-US" sz="2000" b="1" i="1" dirty="0" err="1" smtClean="0">
                <a:latin typeface="Arial" pitchFamily="34" charset="0"/>
                <a:ea typeface="Malgun Gothic"/>
                <a:cs typeface="Arial" pitchFamily="34" charset="0"/>
              </a:rPr>
              <a:t>Thể</a:t>
            </a:r>
            <a:r>
              <a:rPr lang="en-US" sz="2000" b="1" i="1" dirty="0" smtClean="0">
                <a:latin typeface="Arial" pitchFamily="34" charset="0"/>
                <a:ea typeface="Malgun Gothic"/>
                <a:cs typeface="Arial" pitchFamily="34" charset="0"/>
              </a:rPr>
              <a:t> </a:t>
            </a:r>
            <a:r>
              <a:rPr lang="en-US" sz="2000" b="1" i="1" dirty="0" err="1" smtClean="0">
                <a:latin typeface="Arial" pitchFamily="34" charset="0"/>
                <a:ea typeface="Malgun Gothic"/>
                <a:cs typeface="Arial" pitchFamily="34" charset="0"/>
              </a:rPr>
              <a:t>nghiệm</a:t>
            </a:r>
            <a:endParaRPr lang="en-US" sz="2000" b="1" dirty="0" smtClean="0">
              <a:latin typeface="Arial" pitchFamily="34" charset="0"/>
              <a:ea typeface="Malgun Gothic"/>
              <a:cs typeface="Arial" pitchFamily="34" charset="0"/>
            </a:endParaRPr>
          </a:p>
          <a:p>
            <a:pPr marL="342900" lvl="0" indent="-342900">
              <a:lnSpc>
                <a:spcPct val="115000"/>
              </a:lnSpc>
              <a:buFont typeface="+mj-lt"/>
              <a:buAutoNum type="arabicPeriod"/>
            </a:pPr>
            <a:r>
              <a:rPr lang="hr-HR" sz="2000" dirty="0" smtClean="0">
                <a:latin typeface="Arial" pitchFamily="34" charset="0"/>
                <a:ea typeface="Malgun Gothic"/>
                <a:cs typeface="Arial" pitchFamily="34" charset="0"/>
              </a:rPr>
              <a:t>Diễn đàn </a:t>
            </a:r>
          </a:p>
          <a:p>
            <a:pPr marL="342900" lvl="0" indent="-342900">
              <a:lnSpc>
                <a:spcPct val="115000"/>
              </a:lnSpc>
              <a:buFont typeface="+mj-lt"/>
              <a:buAutoNum type="arabicPeriod"/>
            </a:pPr>
            <a:r>
              <a:rPr lang="hr-HR" sz="2000" dirty="0" smtClean="0">
                <a:latin typeface="Arial" pitchFamily="34" charset="0"/>
                <a:ea typeface="Malgun Gothic"/>
                <a:cs typeface="Arial" pitchFamily="34" charset="0"/>
              </a:rPr>
              <a:t>Giao lưu</a:t>
            </a:r>
          </a:p>
          <a:p>
            <a:pPr marL="342900" lvl="0" indent="-342900">
              <a:lnSpc>
                <a:spcPct val="115000"/>
              </a:lnSpc>
              <a:buFont typeface="+mj-lt"/>
              <a:buAutoNum type="arabicPeriod"/>
            </a:pPr>
            <a:r>
              <a:rPr lang="en-US" sz="2000" dirty="0" err="1" smtClean="0">
                <a:latin typeface="Arial" pitchFamily="34" charset="0"/>
                <a:ea typeface="Malgun Gothic"/>
                <a:cs typeface="Arial" pitchFamily="34" charset="0"/>
              </a:rPr>
              <a:t>Hội</a:t>
            </a:r>
            <a:r>
              <a:rPr lang="en-US" sz="2000" dirty="0" smtClean="0">
                <a:latin typeface="Arial" pitchFamily="34" charset="0"/>
                <a:ea typeface="Malgun Gothic"/>
                <a:cs typeface="Arial" pitchFamily="34" charset="0"/>
              </a:rPr>
              <a:t> </a:t>
            </a:r>
            <a:r>
              <a:rPr lang="en-US" sz="2000" dirty="0" err="1" smtClean="0">
                <a:latin typeface="Arial" pitchFamily="34" charset="0"/>
                <a:ea typeface="Malgun Gothic"/>
                <a:cs typeface="Arial" pitchFamily="34" charset="0"/>
              </a:rPr>
              <a:t>thảo</a:t>
            </a:r>
            <a:r>
              <a:rPr lang="en-US" sz="2000" dirty="0" smtClean="0">
                <a:latin typeface="Arial" pitchFamily="34" charset="0"/>
                <a:ea typeface="Malgun Gothic"/>
                <a:cs typeface="Arial" pitchFamily="34" charset="0"/>
              </a:rPr>
              <a:t>/</a:t>
            </a:r>
            <a:r>
              <a:rPr lang="en-US" sz="2000" dirty="0" err="1" smtClean="0">
                <a:latin typeface="Arial" pitchFamily="34" charset="0"/>
                <a:ea typeface="Malgun Gothic"/>
                <a:cs typeface="Arial" pitchFamily="34" charset="0"/>
              </a:rPr>
              <a:t>xemina</a:t>
            </a:r>
            <a:endParaRPr lang="en-US" sz="2000" dirty="0" smtClean="0">
              <a:latin typeface="Arial" pitchFamily="34" charset="0"/>
              <a:ea typeface="Malgun Gothic"/>
              <a:cs typeface="Arial" pitchFamily="34" charset="0"/>
            </a:endParaRPr>
          </a:p>
          <a:p>
            <a:pPr marL="342900" lvl="0" indent="-342900">
              <a:lnSpc>
                <a:spcPct val="115000"/>
              </a:lnSpc>
              <a:spcAft>
                <a:spcPts val="1000"/>
              </a:spcAft>
              <a:buFont typeface="+mj-lt"/>
              <a:buAutoNum type="arabicPeriod"/>
            </a:pPr>
            <a:r>
              <a:rPr lang="ro-RO" sz="2000" dirty="0" smtClean="0">
                <a:latin typeface="Arial" pitchFamily="34" charset="0"/>
                <a:ea typeface="Malgun Gothic"/>
                <a:cs typeface="Arial" pitchFamily="34" charset="0"/>
              </a:rPr>
              <a:t>Sân khấu hóa</a:t>
            </a:r>
          </a:p>
        </p:txBody>
      </p:sp>
      <p:sp>
        <p:nvSpPr>
          <p:cNvPr id="51" name="TextBox 50"/>
          <p:cNvSpPr txBox="1"/>
          <p:nvPr/>
        </p:nvSpPr>
        <p:spPr>
          <a:xfrm>
            <a:off x="4946079" y="4982097"/>
            <a:ext cx="4170218" cy="1862048"/>
          </a:xfrm>
          <a:prstGeom prst="rect">
            <a:avLst/>
          </a:prstGeom>
          <a:solidFill>
            <a:schemeClr val="accent5">
              <a:lumMod val="20000"/>
              <a:lumOff val="80000"/>
            </a:schemeClr>
          </a:solidFill>
          <a:scene3d>
            <a:camera prst="orthographicFront"/>
            <a:lightRig rig="threePt" dir="t"/>
          </a:scene3d>
          <a:sp3d>
            <a:bevelT w="114300" prst="hardEdge"/>
          </a:sp3d>
        </p:spPr>
        <p:txBody>
          <a:bodyPr wrap="square" rtlCol="0">
            <a:spAutoFit/>
          </a:bodyPr>
          <a:lstStyle/>
          <a:p>
            <a:pPr marL="342900" lvl="0" indent="-342900">
              <a:lnSpc>
                <a:spcPct val="115000"/>
              </a:lnSpc>
            </a:pPr>
            <a:r>
              <a:rPr lang="en-US" sz="2000" b="1" i="1" dirty="0" err="1" smtClean="0">
                <a:latin typeface="Arial" pitchFamily="34" charset="0"/>
                <a:ea typeface="Malgun Gothic"/>
                <a:cs typeface="Arial" pitchFamily="34" charset="0"/>
              </a:rPr>
              <a:t>Hình</a:t>
            </a:r>
            <a:r>
              <a:rPr lang="en-US" sz="2000" b="1" i="1" dirty="0" smtClean="0">
                <a:latin typeface="Arial" pitchFamily="34" charset="0"/>
                <a:ea typeface="Malgun Gothic"/>
                <a:cs typeface="Arial" pitchFamily="34" charset="0"/>
              </a:rPr>
              <a:t> </a:t>
            </a:r>
            <a:r>
              <a:rPr lang="en-US" sz="2000" b="1" i="1" dirty="0" err="1" smtClean="0">
                <a:latin typeface="Arial" pitchFamily="34" charset="0"/>
                <a:ea typeface="Malgun Gothic"/>
                <a:cs typeface="Arial" pitchFamily="34" charset="0"/>
              </a:rPr>
              <a:t>thức</a:t>
            </a:r>
            <a:r>
              <a:rPr lang="en-US" sz="2000" b="1" i="1" dirty="0" smtClean="0">
                <a:latin typeface="Arial" pitchFamily="34" charset="0"/>
                <a:ea typeface="Malgun Gothic"/>
                <a:cs typeface="Arial" pitchFamily="34" charset="0"/>
              </a:rPr>
              <a:t> </a:t>
            </a:r>
            <a:r>
              <a:rPr lang="en-US" sz="2000" b="1" i="1" dirty="0" err="1" smtClean="0">
                <a:latin typeface="Arial" pitchFamily="34" charset="0"/>
                <a:ea typeface="Malgun Gothic"/>
                <a:cs typeface="Arial" pitchFamily="34" charset="0"/>
              </a:rPr>
              <a:t>có</a:t>
            </a:r>
            <a:r>
              <a:rPr lang="en-US" sz="2000" b="1" i="1" dirty="0" smtClean="0">
                <a:latin typeface="Arial" pitchFamily="34" charset="0"/>
                <a:ea typeface="Malgun Gothic"/>
                <a:cs typeface="Arial" pitchFamily="34" charset="0"/>
              </a:rPr>
              <a:t> </a:t>
            </a:r>
            <a:r>
              <a:rPr lang="en-US" sz="2000" b="1" i="1" dirty="0" err="1" smtClean="0">
                <a:latin typeface="Arial" pitchFamily="34" charset="0"/>
                <a:ea typeface="Malgun Gothic"/>
                <a:cs typeface="Arial" pitchFamily="34" charset="0"/>
              </a:rPr>
              <a:t>tính</a:t>
            </a:r>
            <a:r>
              <a:rPr lang="en-US" sz="2000" b="1" i="1" dirty="0" smtClean="0">
                <a:latin typeface="Arial" pitchFamily="34" charset="0"/>
                <a:ea typeface="Malgun Gothic"/>
                <a:cs typeface="Arial" pitchFamily="34" charset="0"/>
              </a:rPr>
              <a:t> </a:t>
            </a:r>
            <a:r>
              <a:rPr lang="en-US" sz="2000" b="1" i="1" dirty="0" err="1" smtClean="0">
                <a:latin typeface="Arial" pitchFamily="34" charset="0"/>
                <a:ea typeface="Malgun Gothic"/>
                <a:cs typeface="Arial" pitchFamily="34" charset="0"/>
              </a:rPr>
              <a:t>Cống</a:t>
            </a:r>
            <a:r>
              <a:rPr lang="en-US" sz="2000" b="1" i="1" dirty="0" smtClean="0">
                <a:latin typeface="Arial" pitchFamily="34" charset="0"/>
                <a:ea typeface="Malgun Gothic"/>
                <a:cs typeface="Arial" pitchFamily="34" charset="0"/>
              </a:rPr>
              <a:t> </a:t>
            </a:r>
            <a:r>
              <a:rPr lang="en-US" sz="2000" b="1" i="1" dirty="0" err="1" smtClean="0">
                <a:latin typeface="Arial" pitchFamily="34" charset="0"/>
                <a:ea typeface="Malgun Gothic"/>
                <a:cs typeface="Arial" pitchFamily="34" charset="0"/>
              </a:rPr>
              <a:t>hiến</a:t>
            </a:r>
            <a:r>
              <a:rPr lang="en-US" sz="2000" b="1" i="1" dirty="0" smtClean="0">
                <a:latin typeface="Arial" pitchFamily="34" charset="0"/>
                <a:ea typeface="Malgun Gothic"/>
                <a:cs typeface="Arial" pitchFamily="34" charset="0"/>
              </a:rPr>
              <a:t> XH</a:t>
            </a:r>
            <a:endParaRPr lang="en-US" sz="2000" b="1" dirty="0" smtClean="0">
              <a:latin typeface="Arial" pitchFamily="34" charset="0"/>
              <a:ea typeface="Malgun Gothic"/>
              <a:cs typeface="Arial" pitchFamily="34" charset="0"/>
            </a:endParaRPr>
          </a:p>
          <a:p>
            <a:pPr marL="342900" lvl="0" indent="-342900">
              <a:lnSpc>
                <a:spcPct val="115000"/>
              </a:lnSpc>
              <a:buFont typeface="+mj-lt"/>
              <a:buAutoNum type="arabicPeriod"/>
            </a:pPr>
            <a:r>
              <a:rPr lang="hr-HR" sz="2000" dirty="0" smtClean="0">
                <a:latin typeface="Arial" pitchFamily="34" charset="0"/>
                <a:ea typeface="Malgun Gothic"/>
                <a:cs typeface="Arial" pitchFamily="34" charset="0"/>
              </a:rPr>
              <a:t>Thực hành lao động việc nhà, việc trường</a:t>
            </a:r>
            <a:endParaRPr lang="en-US" sz="2000" dirty="0" smtClean="0">
              <a:latin typeface="Arial" pitchFamily="34" charset="0"/>
              <a:ea typeface="Malgun Gothic"/>
              <a:cs typeface="Arial" pitchFamily="34" charset="0"/>
            </a:endParaRPr>
          </a:p>
          <a:p>
            <a:pPr marL="342900" lvl="0" indent="-342900">
              <a:lnSpc>
                <a:spcPct val="115000"/>
              </a:lnSpc>
              <a:spcAft>
                <a:spcPts val="1000"/>
              </a:spcAft>
              <a:buFont typeface="+mj-lt"/>
              <a:buAutoNum type="arabicPeriod"/>
            </a:pPr>
            <a:r>
              <a:rPr lang="hr-HR" sz="2000" dirty="0" smtClean="0">
                <a:latin typeface="Arial" pitchFamily="34" charset="0"/>
                <a:ea typeface="Malgun Gothic"/>
                <a:cs typeface="Arial" pitchFamily="34" charset="0"/>
              </a:rPr>
              <a:t>Các hoạt động xã hội/ tình nguyện</a:t>
            </a:r>
            <a:endParaRPr lang="en-US" sz="2000" dirty="0" smtClean="0">
              <a:latin typeface="Arial" pitchFamily="34" charset="0"/>
              <a:ea typeface="Malgun Gothic"/>
              <a:cs typeface="Arial" pitchFamily="34" charset="0"/>
            </a:endParaRPr>
          </a:p>
        </p:txBody>
      </p:sp>
      <p:sp>
        <p:nvSpPr>
          <p:cNvPr id="52" name="Action Button: Forward or Next 51">
            <a:hlinkClick r:id="" action="ppaction://hlinkshowjump?jump=nextslide" highlightClick="1"/>
          </p:cNvPr>
          <p:cNvSpPr/>
          <p:nvPr/>
        </p:nvSpPr>
        <p:spPr>
          <a:xfrm>
            <a:off x="8714509" y="6345382"/>
            <a:ext cx="401788" cy="47348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1960" y="685800"/>
            <a:ext cx="8244840" cy="5786199"/>
          </a:xfrm>
          <a:prstGeom prst="rect">
            <a:avLst/>
          </a:prstGeom>
          <a:noFill/>
        </p:spPr>
        <p:txBody>
          <a:bodyPr wrap="square" rtlCol="0">
            <a:spAutoFit/>
          </a:bodyPr>
          <a:lstStyle/>
          <a:p>
            <a:pPr algn="ctr">
              <a:spcBef>
                <a:spcPts val="1200"/>
              </a:spcBef>
              <a:spcAft>
                <a:spcPts val="1200"/>
              </a:spcAft>
            </a:pPr>
            <a:r>
              <a:rPr lang="en-US" sz="2800" b="1" dirty="0" err="1" smtClean="0">
                <a:solidFill>
                  <a:srgbClr val="FF0000"/>
                </a:solidFill>
              </a:rPr>
              <a:t>Thảo</a:t>
            </a:r>
            <a:r>
              <a:rPr lang="en-US" sz="2800" b="1" dirty="0" smtClean="0">
                <a:solidFill>
                  <a:srgbClr val="FF0000"/>
                </a:solidFill>
              </a:rPr>
              <a:t> </a:t>
            </a:r>
            <a:r>
              <a:rPr lang="en-US" sz="2800" b="1" dirty="0" err="1" smtClean="0">
                <a:solidFill>
                  <a:srgbClr val="FF0000"/>
                </a:solidFill>
              </a:rPr>
              <a:t>luận</a:t>
            </a:r>
            <a:r>
              <a:rPr lang="en-US" sz="2800" b="1" dirty="0" smtClean="0">
                <a:solidFill>
                  <a:srgbClr val="FF0000"/>
                </a:solidFill>
              </a:rPr>
              <a:t>: 4 </a:t>
            </a:r>
            <a:r>
              <a:rPr lang="en-US" sz="2800" b="1" dirty="0" err="1" smtClean="0">
                <a:solidFill>
                  <a:srgbClr val="FF0000"/>
                </a:solidFill>
              </a:rPr>
              <a:t>nhóm</a:t>
            </a:r>
            <a:endParaRPr lang="en-US" sz="2800" b="1" dirty="0" smtClean="0">
              <a:solidFill>
                <a:srgbClr val="FF0000"/>
              </a:solidFill>
            </a:endParaRPr>
          </a:p>
          <a:p>
            <a:pPr>
              <a:spcBef>
                <a:spcPts val="1200"/>
              </a:spcBef>
              <a:spcAft>
                <a:spcPts val="1200"/>
              </a:spcAft>
              <a:buFont typeface="Wingdings" pitchFamily="2" charset="2"/>
              <a:buChar char="§"/>
            </a:pPr>
            <a:r>
              <a:rPr lang="en-US" sz="2800" dirty="0" err="1" smtClean="0"/>
              <a:t>Nhóm</a:t>
            </a:r>
            <a:r>
              <a:rPr lang="en-US" sz="2800" dirty="0" smtClean="0"/>
              <a:t> 1: </a:t>
            </a:r>
            <a:r>
              <a:rPr lang="en-US" sz="2800" dirty="0" err="1" smtClean="0"/>
              <a:t>Xây</a:t>
            </a:r>
            <a:r>
              <a:rPr lang="en-US" sz="2800" dirty="0" smtClean="0"/>
              <a:t> </a:t>
            </a:r>
            <a:r>
              <a:rPr lang="en-US" sz="2800" dirty="0" err="1" smtClean="0"/>
              <a:t>dựng</a:t>
            </a:r>
            <a:r>
              <a:rPr lang="en-US" sz="2800" dirty="0" smtClean="0"/>
              <a:t> </a:t>
            </a:r>
            <a:r>
              <a:rPr lang="en-US" sz="2800" dirty="0" err="1" smtClean="0"/>
              <a:t>kế</a:t>
            </a:r>
            <a:r>
              <a:rPr lang="en-US" sz="2800" dirty="0" smtClean="0"/>
              <a:t> </a:t>
            </a:r>
            <a:r>
              <a:rPr lang="en-US" sz="2800" dirty="0" err="1" smtClean="0"/>
              <a:t>hoạch</a:t>
            </a:r>
            <a:r>
              <a:rPr lang="en-US" sz="2800" dirty="0" smtClean="0"/>
              <a:t> </a:t>
            </a:r>
            <a:r>
              <a:rPr lang="en-US" sz="2800" dirty="0" err="1" smtClean="0"/>
              <a:t>cho</a:t>
            </a:r>
            <a:r>
              <a:rPr lang="en-US" sz="2800" dirty="0" smtClean="0"/>
              <a:t> 1 </a:t>
            </a:r>
            <a:r>
              <a:rPr lang="en-US" sz="2800" dirty="0" err="1" smtClean="0"/>
              <a:t>hình</a:t>
            </a:r>
            <a:r>
              <a:rPr lang="en-US" sz="2800" dirty="0" smtClean="0"/>
              <a:t> </a:t>
            </a:r>
            <a:r>
              <a:rPr lang="en-US" sz="2800" dirty="0" err="1" smtClean="0"/>
              <a:t>thức</a:t>
            </a:r>
            <a:r>
              <a:rPr lang="en-US" sz="2800" dirty="0" smtClean="0"/>
              <a:t> </a:t>
            </a:r>
            <a:r>
              <a:rPr lang="en-US" sz="2800" b="1" dirty="0" err="1" smtClean="0"/>
              <a:t>có</a:t>
            </a:r>
            <a:r>
              <a:rPr lang="en-US" sz="2800" b="1" dirty="0" smtClean="0"/>
              <a:t> </a:t>
            </a:r>
            <a:r>
              <a:rPr lang="en-US" sz="2800" b="1" dirty="0" err="1" smtClean="0"/>
              <a:t>tính</a:t>
            </a:r>
            <a:r>
              <a:rPr lang="en-US" sz="2800" b="1" dirty="0" smtClean="0"/>
              <a:t> </a:t>
            </a:r>
            <a:r>
              <a:rPr lang="en-US" sz="2800" b="1" dirty="0" err="1" smtClean="0"/>
              <a:t>khám</a:t>
            </a:r>
            <a:r>
              <a:rPr lang="en-US" sz="2800" b="1" dirty="0" smtClean="0"/>
              <a:t> </a:t>
            </a:r>
            <a:r>
              <a:rPr lang="en-US" sz="2800" b="1" dirty="0" err="1" smtClean="0"/>
              <a:t>phá</a:t>
            </a:r>
            <a:endParaRPr lang="en-US" sz="2800" b="1" dirty="0" smtClean="0"/>
          </a:p>
          <a:p>
            <a:pPr>
              <a:spcBef>
                <a:spcPts val="1200"/>
              </a:spcBef>
              <a:spcAft>
                <a:spcPts val="1200"/>
              </a:spcAft>
              <a:buFont typeface="Wingdings" pitchFamily="2" charset="2"/>
              <a:buChar char="§"/>
            </a:pPr>
            <a:r>
              <a:rPr lang="en-US" sz="2800" dirty="0" smtClean="0"/>
              <a:t> </a:t>
            </a:r>
            <a:r>
              <a:rPr lang="en-US" sz="2800" dirty="0" err="1" smtClean="0"/>
              <a:t>Nhóm</a:t>
            </a:r>
            <a:r>
              <a:rPr lang="en-US" sz="2800" dirty="0" smtClean="0"/>
              <a:t> 2: </a:t>
            </a:r>
            <a:r>
              <a:rPr lang="en-US" sz="2800" dirty="0" err="1" smtClean="0"/>
              <a:t>Xây</a:t>
            </a:r>
            <a:r>
              <a:rPr lang="en-US" sz="2800" dirty="0" smtClean="0"/>
              <a:t> </a:t>
            </a:r>
            <a:r>
              <a:rPr lang="en-US" sz="2800" dirty="0" err="1" smtClean="0"/>
              <a:t>dựng</a:t>
            </a:r>
            <a:r>
              <a:rPr lang="en-US" sz="2800" dirty="0" smtClean="0"/>
              <a:t> </a:t>
            </a:r>
            <a:r>
              <a:rPr lang="en-US" sz="2800" dirty="0" err="1" smtClean="0"/>
              <a:t>kế</a:t>
            </a:r>
            <a:r>
              <a:rPr lang="en-US" sz="2800" dirty="0" smtClean="0"/>
              <a:t> </a:t>
            </a:r>
            <a:r>
              <a:rPr lang="en-US" sz="2800" dirty="0" err="1" smtClean="0"/>
              <a:t>hoạch</a:t>
            </a:r>
            <a:r>
              <a:rPr lang="en-US" sz="2800" dirty="0" smtClean="0"/>
              <a:t> </a:t>
            </a:r>
            <a:r>
              <a:rPr lang="en-US" sz="2800" dirty="0" err="1" smtClean="0"/>
              <a:t>cho</a:t>
            </a:r>
            <a:r>
              <a:rPr lang="en-US" sz="2800" dirty="0" smtClean="0"/>
              <a:t> 1 </a:t>
            </a:r>
            <a:r>
              <a:rPr lang="en-US" sz="2800" dirty="0" err="1" smtClean="0"/>
              <a:t>hình</a:t>
            </a:r>
            <a:r>
              <a:rPr lang="en-US" sz="2800" dirty="0" smtClean="0"/>
              <a:t> </a:t>
            </a:r>
            <a:r>
              <a:rPr lang="en-US" sz="2800" dirty="0" err="1" smtClean="0"/>
              <a:t>thức</a:t>
            </a:r>
            <a:r>
              <a:rPr lang="en-US" sz="2800" dirty="0" smtClean="0"/>
              <a:t> </a:t>
            </a:r>
            <a:r>
              <a:rPr lang="en-US" sz="2800" b="1" dirty="0" err="1" smtClean="0"/>
              <a:t>có</a:t>
            </a:r>
            <a:r>
              <a:rPr lang="en-US" sz="2800" b="1" dirty="0" smtClean="0"/>
              <a:t> </a:t>
            </a:r>
            <a:r>
              <a:rPr lang="en-US" sz="2800" b="1" dirty="0" err="1" smtClean="0"/>
              <a:t>tính</a:t>
            </a:r>
            <a:r>
              <a:rPr lang="en-US" sz="2800" b="1" dirty="0" smtClean="0"/>
              <a:t> </a:t>
            </a:r>
            <a:r>
              <a:rPr lang="en-US" sz="2800" b="1" dirty="0" err="1" smtClean="0"/>
              <a:t>tham</a:t>
            </a:r>
            <a:r>
              <a:rPr lang="en-US" sz="2800" b="1" dirty="0" smtClean="0"/>
              <a:t> </a:t>
            </a:r>
            <a:r>
              <a:rPr lang="en-US" sz="2800" b="1" dirty="0" err="1" smtClean="0"/>
              <a:t>gia</a:t>
            </a:r>
            <a:r>
              <a:rPr lang="en-US" sz="2800" b="1" dirty="0" smtClean="0"/>
              <a:t> </a:t>
            </a:r>
            <a:r>
              <a:rPr lang="en-US" sz="2800" b="1" dirty="0" err="1" smtClean="0"/>
              <a:t>lâu</a:t>
            </a:r>
            <a:r>
              <a:rPr lang="en-US" sz="2800" b="1" dirty="0" smtClean="0"/>
              <a:t> </a:t>
            </a:r>
            <a:r>
              <a:rPr lang="en-US" sz="2800" b="1" dirty="0" err="1" smtClean="0"/>
              <a:t>dài</a:t>
            </a:r>
            <a:endParaRPr lang="en-US" sz="2800" b="1" dirty="0" smtClean="0"/>
          </a:p>
          <a:p>
            <a:pPr>
              <a:spcBef>
                <a:spcPts val="1200"/>
              </a:spcBef>
              <a:spcAft>
                <a:spcPts val="1200"/>
              </a:spcAft>
              <a:buFont typeface="Wingdings" pitchFamily="2" charset="2"/>
              <a:buChar char="§"/>
            </a:pPr>
            <a:r>
              <a:rPr lang="en-US" sz="2800" dirty="0" err="1" smtClean="0"/>
              <a:t>Nhóm</a:t>
            </a:r>
            <a:r>
              <a:rPr lang="en-US" sz="2800" dirty="0" smtClean="0"/>
              <a:t> 3: </a:t>
            </a:r>
            <a:r>
              <a:rPr lang="en-US" sz="2800" dirty="0" err="1" smtClean="0"/>
              <a:t>Xây</a:t>
            </a:r>
            <a:r>
              <a:rPr lang="en-US" sz="2800" dirty="0" smtClean="0"/>
              <a:t> </a:t>
            </a:r>
            <a:r>
              <a:rPr lang="en-US" sz="2800" dirty="0" err="1" smtClean="0"/>
              <a:t>dựng</a:t>
            </a:r>
            <a:r>
              <a:rPr lang="en-US" sz="2800" dirty="0" smtClean="0"/>
              <a:t> </a:t>
            </a:r>
            <a:r>
              <a:rPr lang="en-US" sz="2800" dirty="0" err="1" smtClean="0"/>
              <a:t>kế</a:t>
            </a:r>
            <a:r>
              <a:rPr lang="en-US" sz="2800" dirty="0" smtClean="0"/>
              <a:t> </a:t>
            </a:r>
            <a:r>
              <a:rPr lang="en-US" sz="2800" dirty="0" err="1" smtClean="0"/>
              <a:t>hoạch</a:t>
            </a:r>
            <a:r>
              <a:rPr lang="en-US" sz="2800" dirty="0" smtClean="0"/>
              <a:t> </a:t>
            </a:r>
            <a:r>
              <a:rPr lang="en-US" sz="2800" dirty="0" err="1" smtClean="0"/>
              <a:t>cho</a:t>
            </a:r>
            <a:r>
              <a:rPr lang="en-US" sz="2800" dirty="0" smtClean="0"/>
              <a:t> 1 </a:t>
            </a:r>
            <a:r>
              <a:rPr lang="en-US" sz="2800" dirty="0" err="1" smtClean="0"/>
              <a:t>hình</a:t>
            </a:r>
            <a:r>
              <a:rPr lang="en-US" sz="2800" dirty="0" smtClean="0"/>
              <a:t> </a:t>
            </a:r>
            <a:r>
              <a:rPr lang="en-US" sz="2800" dirty="0" err="1" smtClean="0"/>
              <a:t>thức</a:t>
            </a:r>
            <a:r>
              <a:rPr lang="en-US" sz="2800" dirty="0" smtClean="0"/>
              <a:t> </a:t>
            </a:r>
            <a:r>
              <a:rPr lang="en-US" sz="2800" b="1" dirty="0" err="1" smtClean="0"/>
              <a:t>có</a:t>
            </a:r>
            <a:r>
              <a:rPr lang="en-US" sz="2800" b="1" dirty="0" smtClean="0"/>
              <a:t> </a:t>
            </a:r>
            <a:r>
              <a:rPr lang="en-US" sz="2800" b="1" dirty="0" err="1" smtClean="0"/>
              <a:t>tính</a:t>
            </a:r>
            <a:r>
              <a:rPr lang="en-US" sz="2800" b="1" dirty="0" smtClean="0"/>
              <a:t> </a:t>
            </a:r>
            <a:r>
              <a:rPr lang="en-US" sz="2800" b="1" dirty="0" err="1" smtClean="0"/>
              <a:t>thể</a:t>
            </a:r>
            <a:r>
              <a:rPr lang="en-US" sz="2800" b="1" dirty="0" smtClean="0"/>
              <a:t> </a:t>
            </a:r>
            <a:r>
              <a:rPr lang="en-US" sz="2800" b="1" dirty="0" err="1" smtClean="0"/>
              <a:t>nghiệm</a:t>
            </a:r>
            <a:endParaRPr lang="en-US" sz="2800" b="1" dirty="0" smtClean="0"/>
          </a:p>
          <a:p>
            <a:pPr>
              <a:spcBef>
                <a:spcPts val="1200"/>
              </a:spcBef>
              <a:spcAft>
                <a:spcPts val="1200"/>
              </a:spcAft>
              <a:buFont typeface="Wingdings" pitchFamily="2" charset="2"/>
              <a:buChar char="§"/>
            </a:pPr>
            <a:r>
              <a:rPr lang="en-US" sz="2800" dirty="0" err="1" smtClean="0"/>
              <a:t>Nhóm</a:t>
            </a:r>
            <a:r>
              <a:rPr lang="en-US" sz="2800" dirty="0" smtClean="0"/>
              <a:t> 4: </a:t>
            </a:r>
            <a:r>
              <a:rPr lang="en-US" sz="2800" dirty="0" err="1" smtClean="0"/>
              <a:t>Xây</a:t>
            </a:r>
            <a:r>
              <a:rPr lang="en-US" sz="2800" dirty="0" smtClean="0"/>
              <a:t> </a:t>
            </a:r>
            <a:r>
              <a:rPr lang="en-US" sz="2800" dirty="0" err="1" smtClean="0"/>
              <a:t>dựng</a:t>
            </a:r>
            <a:r>
              <a:rPr lang="en-US" sz="2800" dirty="0" smtClean="0"/>
              <a:t> </a:t>
            </a:r>
            <a:r>
              <a:rPr lang="en-US" sz="2800" dirty="0" err="1" smtClean="0"/>
              <a:t>kế</a:t>
            </a:r>
            <a:r>
              <a:rPr lang="en-US" sz="2800" dirty="0" smtClean="0"/>
              <a:t> </a:t>
            </a:r>
            <a:r>
              <a:rPr lang="en-US" sz="2800" dirty="0" err="1" smtClean="0"/>
              <a:t>hoạch</a:t>
            </a:r>
            <a:r>
              <a:rPr lang="en-US" sz="2800" dirty="0" smtClean="0"/>
              <a:t> </a:t>
            </a:r>
            <a:r>
              <a:rPr lang="en-US" sz="2800" dirty="0" err="1" smtClean="0"/>
              <a:t>cho</a:t>
            </a:r>
            <a:r>
              <a:rPr lang="en-US" sz="2800" dirty="0" smtClean="0"/>
              <a:t> 1 </a:t>
            </a:r>
            <a:r>
              <a:rPr lang="en-US" sz="2800" dirty="0" err="1" smtClean="0"/>
              <a:t>hình</a:t>
            </a:r>
            <a:r>
              <a:rPr lang="en-US" sz="2800" dirty="0" smtClean="0"/>
              <a:t> </a:t>
            </a:r>
            <a:r>
              <a:rPr lang="en-US" sz="2800" dirty="0" err="1" smtClean="0"/>
              <a:t>thức</a:t>
            </a:r>
            <a:r>
              <a:rPr lang="en-US" sz="2800" dirty="0" smtClean="0"/>
              <a:t> </a:t>
            </a:r>
            <a:r>
              <a:rPr lang="en-US" sz="2800" b="1" dirty="0" err="1" smtClean="0"/>
              <a:t>có</a:t>
            </a:r>
            <a:r>
              <a:rPr lang="en-US" sz="2800" b="1" dirty="0" smtClean="0"/>
              <a:t> </a:t>
            </a:r>
            <a:r>
              <a:rPr lang="en-US" sz="2800" b="1" dirty="0" err="1" smtClean="0"/>
              <a:t>tính</a:t>
            </a:r>
            <a:r>
              <a:rPr lang="en-US" sz="2800" b="1" dirty="0" smtClean="0"/>
              <a:t> </a:t>
            </a:r>
            <a:r>
              <a:rPr lang="en-US" sz="2800" b="1" dirty="0" err="1" smtClean="0"/>
              <a:t>cống</a:t>
            </a:r>
            <a:r>
              <a:rPr lang="en-US" sz="2800" b="1" dirty="0" smtClean="0"/>
              <a:t> </a:t>
            </a:r>
            <a:r>
              <a:rPr lang="en-US" sz="2800" b="1" dirty="0" err="1" smtClean="0"/>
              <a:t>hiến</a:t>
            </a:r>
            <a:r>
              <a:rPr lang="en-US" sz="2800" b="1" dirty="0" smtClean="0"/>
              <a:t> </a:t>
            </a:r>
            <a:r>
              <a:rPr lang="en-US" sz="2800" b="1" dirty="0" err="1" smtClean="0"/>
              <a:t>xã</a:t>
            </a:r>
            <a:r>
              <a:rPr lang="en-US" sz="2800" b="1" dirty="0" smtClean="0"/>
              <a:t> </a:t>
            </a:r>
            <a:r>
              <a:rPr lang="en-US" sz="2800" b="1" dirty="0" err="1" smtClean="0"/>
              <a:t>hội</a:t>
            </a:r>
            <a:endParaRPr lang="en-US" sz="2800" b="1" dirty="0" smtClean="0"/>
          </a:p>
          <a:p>
            <a:pPr>
              <a:spcBef>
                <a:spcPts val="1200"/>
              </a:spcBef>
              <a:spcAft>
                <a:spcPts val="1200"/>
              </a:spcAft>
              <a:buFontTx/>
              <a:buChar char="-"/>
            </a:pPr>
            <a:endParaRPr lang="en-US" dirty="0"/>
          </a:p>
        </p:txBody>
      </p:sp>
      <p:sp>
        <p:nvSpPr>
          <p:cNvPr id="3" name="Action Button: Back or Previous 2">
            <a:hlinkClick r:id="rId2" action="ppaction://hlinksldjump" highlightClick="1"/>
          </p:cNvPr>
          <p:cNvSpPr/>
          <p:nvPr/>
        </p:nvSpPr>
        <p:spPr>
          <a:xfrm>
            <a:off x="8686800" y="6470073"/>
            <a:ext cx="457200" cy="387927"/>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7167" y="1365463"/>
            <a:ext cx="2202872" cy="1107996"/>
          </a:xfrm>
          <a:prstGeom prst="rect">
            <a:avLst/>
          </a:prstGeom>
          <a:noFill/>
          <a:ln>
            <a:solidFill>
              <a:srgbClr val="FF0000"/>
            </a:solidFill>
          </a:ln>
        </p:spPr>
        <p:txBody>
          <a:bodyPr wrap="square" rtlCol="0">
            <a:spAutoFit/>
          </a:bodyPr>
          <a:lstStyle/>
          <a:p>
            <a:r>
              <a:rPr lang="en-US" sz="2200" dirty="0" err="1" smtClean="0"/>
              <a:t>Bao</a:t>
            </a:r>
            <a:r>
              <a:rPr lang="en-US" sz="2200" dirty="0" smtClean="0"/>
              <a:t> </a:t>
            </a:r>
            <a:r>
              <a:rPr lang="en-US" sz="2200" dirty="0" err="1" smtClean="0"/>
              <a:t>nhiêu</a:t>
            </a:r>
            <a:r>
              <a:rPr lang="en-US" sz="2200" dirty="0" smtClean="0"/>
              <a:t> </a:t>
            </a:r>
            <a:r>
              <a:rPr lang="en-US" sz="2200" dirty="0" err="1" smtClean="0"/>
              <a:t>nhiệm</a:t>
            </a:r>
            <a:r>
              <a:rPr lang="en-US" sz="2200" dirty="0" smtClean="0"/>
              <a:t> </a:t>
            </a:r>
            <a:r>
              <a:rPr lang="en-US" sz="2200" dirty="0" err="1" smtClean="0"/>
              <a:t>vụ</a:t>
            </a:r>
            <a:r>
              <a:rPr lang="en-US" sz="2200" dirty="0" smtClean="0"/>
              <a:t>/ </a:t>
            </a:r>
            <a:r>
              <a:rPr lang="en-US" sz="2200" dirty="0" err="1" smtClean="0"/>
              <a:t>gọi</a:t>
            </a:r>
            <a:r>
              <a:rPr lang="en-US" sz="2200" dirty="0" smtClean="0"/>
              <a:t> </a:t>
            </a:r>
            <a:r>
              <a:rPr lang="en-US" sz="2200" dirty="0" err="1" smtClean="0"/>
              <a:t>tên</a:t>
            </a:r>
            <a:r>
              <a:rPr lang="en-US" sz="2200" dirty="0" smtClean="0"/>
              <a:t> </a:t>
            </a:r>
            <a:r>
              <a:rPr lang="en-US" sz="2200" dirty="0" err="1" smtClean="0"/>
              <a:t>các</a:t>
            </a:r>
            <a:r>
              <a:rPr lang="en-US" sz="2200" dirty="0" smtClean="0"/>
              <a:t> </a:t>
            </a:r>
            <a:r>
              <a:rPr lang="en-US" sz="2200" dirty="0" err="1" smtClean="0"/>
              <a:t>nhiệm</a:t>
            </a:r>
            <a:r>
              <a:rPr lang="en-US" sz="2200" dirty="0" smtClean="0"/>
              <a:t> </a:t>
            </a:r>
            <a:r>
              <a:rPr lang="en-US" sz="2200" dirty="0" err="1" smtClean="0"/>
              <a:t>vụ</a:t>
            </a:r>
            <a:endParaRPr lang="en-US" sz="2200" dirty="0" smtClean="0"/>
          </a:p>
        </p:txBody>
      </p:sp>
      <p:sp>
        <p:nvSpPr>
          <p:cNvPr id="4" name="TextBox 3"/>
          <p:cNvSpPr txBox="1"/>
          <p:nvPr/>
        </p:nvSpPr>
        <p:spPr>
          <a:xfrm>
            <a:off x="214746" y="110833"/>
            <a:ext cx="2320636" cy="830997"/>
          </a:xfrm>
          <a:prstGeom prst="rect">
            <a:avLst/>
          </a:prstGeom>
          <a:solidFill>
            <a:srgbClr val="FFFF00"/>
          </a:solidFill>
          <a:scene3d>
            <a:camera prst="orthographicFront"/>
            <a:lightRig rig="threePt" dir="t"/>
          </a:scene3d>
          <a:sp3d>
            <a:bevelT prst="slope"/>
          </a:sp3d>
        </p:spPr>
        <p:txBody>
          <a:bodyPr wrap="square" rtlCol="0">
            <a:spAutoFit/>
          </a:bodyPr>
          <a:lstStyle/>
          <a:p>
            <a:pPr algn="ctr"/>
            <a:r>
              <a:rPr lang="en-US" sz="2400" dirty="0" smtClean="0"/>
              <a:t>NL </a:t>
            </a:r>
            <a:r>
              <a:rPr lang="en-US" sz="2400" dirty="0" err="1" smtClean="0"/>
              <a:t>tích</a:t>
            </a:r>
            <a:r>
              <a:rPr lang="en-US" sz="2400" dirty="0" smtClean="0"/>
              <a:t> </a:t>
            </a:r>
            <a:r>
              <a:rPr lang="en-US" sz="2400" dirty="0" err="1" smtClean="0"/>
              <a:t>cực</a:t>
            </a:r>
            <a:r>
              <a:rPr lang="en-US" sz="2400" dirty="0" smtClean="0"/>
              <a:t> </a:t>
            </a:r>
            <a:r>
              <a:rPr lang="en-US" sz="2400" dirty="0" err="1" smtClean="0"/>
              <a:t>hóa</a:t>
            </a:r>
            <a:r>
              <a:rPr lang="en-US" sz="2400" dirty="0" smtClean="0"/>
              <a:t> </a:t>
            </a:r>
            <a:r>
              <a:rPr lang="en-US" sz="2400" dirty="0" err="1" smtClean="0"/>
              <a:t>và</a:t>
            </a:r>
            <a:r>
              <a:rPr lang="en-US" sz="2400" dirty="0" smtClean="0"/>
              <a:t> </a:t>
            </a:r>
            <a:r>
              <a:rPr lang="en-US" sz="2400" dirty="0" err="1" smtClean="0"/>
              <a:t>tự</a:t>
            </a:r>
            <a:r>
              <a:rPr lang="en-US" sz="2400" dirty="0" smtClean="0"/>
              <a:t> </a:t>
            </a:r>
            <a:r>
              <a:rPr lang="en-US" sz="2400" dirty="0" err="1" smtClean="0"/>
              <a:t>nhận</a:t>
            </a:r>
            <a:r>
              <a:rPr lang="en-US" sz="2400" dirty="0" smtClean="0"/>
              <a:t> </a:t>
            </a:r>
            <a:r>
              <a:rPr lang="en-US" sz="2400" dirty="0" err="1" smtClean="0"/>
              <a:t>thức</a:t>
            </a:r>
            <a:endParaRPr lang="en-US" sz="2400" b="1" dirty="0"/>
          </a:p>
        </p:txBody>
      </p:sp>
      <p:sp>
        <p:nvSpPr>
          <p:cNvPr id="5" name="TextBox 4"/>
          <p:cNvSpPr txBox="1"/>
          <p:nvPr/>
        </p:nvSpPr>
        <p:spPr>
          <a:xfrm>
            <a:off x="131610" y="1510148"/>
            <a:ext cx="2292932" cy="707886"/>
          </a:xfrm>
          <a:prstGeom prst="rect">
            <a:avLst/>
          </a:prstGeom>
          <a:solidFill>
            <a:srgbClr val="FFFF00"/>
          </a:solidFill>
          <a:scene3d>
            <a:camera prst="orthographicFront"/>
            <a:lightRig rig="threePt" dir="t"/>
          </a:scene3d>
          <a:sp3d>
            <a:bevelT w="114300" prst="hardEdge"/>
          </a:sp3d>
        </p:spPr>
        <p:txBody>
          <a:bodyPr wrap="square" rtlCol="0">
            <a:spAutoFit/>
          </a:bodyPr>
          <a:lstStyle/>
          <a:p>
            <a:pPr algn="ctr"/>
            <a:r>
              <a:rPr lang="en-US" sz="2000" b="1" dirty="0" err="1" smtClean="0">
                <a:solidFill>
                  <a:srgbClr val="FF0000"/>
                </a:solidFill>
              </a:rPr>
              <a:t>Các</a:t>
            </a:r>
            <a:r>
              <a:rPr lang="en-US" sz="2000" b="1" dirty="0" smtClean="0"/>
              <a:t> </a:t>
            </a:r>
            <a:r>
              <a:rPr lang="en-US" sz="2000" b="1" dirty="0" err="1" smtClean="0"/>
              <a:t>nhiệm</a:t>
            </a:r>
            <a:r>
              <a:rPr lang="en-US" sz="2000" b="1" dirty="0" smtClean="0"/>
              <a:t> </a:t>
            </a:r>
            <a:r>
              <a:rPr lang="en-US" sz="2000" b="1" dirty="0" err="1" smtClean="0"/>
              <a:t>vụ</a:t>
            </a:r>
            <a:endParaRPr lang="en-US" sz="2000" b="1" dirty="0" smtClean="0"/>
          </a:p>
          <a:p>
            <a:pPr algn="ctr"/>
            <a:r>
              <a:rPr lang="en-US" sz="2000" b="1" dirty="0" smtClean="0"/>
              <a:t>(</a:t>
            </a:r>
            <a:r>
              <a:rPr lang="en-US" sz="2000" b="1" dirty="0" err="1" smtClean="0"/>
              <a:t>Bậc</a:t>
            </a:r>
            <a:r>
              <a:rPr lang="en-US" sz="2000" b="1" dirty="0" smtClean="0"/>
              <a:t> </a:t>
            </a:r>
            <a:r>
              <a:rPr lang="en-US" sz="2000" b="1" dirty="0" err="1" smtClean="0"/>
              <a:t>học</a:t>
            </a:r>
            <a:r>
              <a:rPr lang="en-US" sz="2000" b="1" dirty="0" smtClean="0"/>
              <a:t>, </a:t>
            </a:r>
            <a:r>
              <a:rPr lang="en-US" sz="2000" b="1" dirty="0" err="1" smtClean="0"/>
              <a:t>thời</a:t>
            </a:r>
            <a:r>
              <a:rPr lang="en-US" sz="2000" b="1" dirty="0" smtClean="0"/>
              <a:t> </a:t>
            </a:r>
            <a:r>
              <a:rPr lang="en-US" sz="2000" b="1" dirty="0" err="1" smtClean="0"/>
              <a:t>gian</a:t>
            </a:r>
            <a:r>
              <a:rPr lang="en-US" sz="2000" b="1" dirty="0" smtClean="0"/>
              <a:t>)</a:t>
            </a:r>
          </a:p>
        </p:txBody>
      </p:sp>
      <p:sp>
        <p:nvSpPr>
          <p:cNvPr id="6" name="TextBox 5"/>
          <p:cNvSpPr txBox="1"/>
          <p:nvPr/>
        </p:nvSpPr>
        <p:spPr>
          <a:xfrm>
            <a:off x="187036" y="4631004"/>
            <a:ext cx="2320636" cy="830997"/>
          </a:xfrm>
          <a:prstGeom prst="rect">
            <a:avLst/>
          </a:prstGeom>
          <a:solidFill>
            <a:srgbClr val="FFFF00"/>
          </a:solidFill>
          <a:scene3d>
            <a:camera prst="orthographicFront"/>
            <a:lightRig rig="threePt" dir="t"/>
          </a:scene3d>
          <a:sp3d>
            <a:bevelT w="114300" prst="hardEdge"/>
          </a:sp3d>
        </p:spPr>
        <p:txBody>
          <a:bodyPr wrap="square" rtlCol="0">
            <a:spAutoFit/>
          </a:bodyPr>
          <a:lstStyle/>
          <a:p>
            <a:pPr algn="ctr"/>
            <a:r>
              <a:rPr lang="en-US" sz="2400" b="1" dirty="0" err="1" smtClean="0">
                <a:solidFill>
                  <a:srgbClr val="FF0000"/>
                </a:solidFill>
              </a:rPr>
              <a:t>Một</a:t>
            </a:r>
            <a:r>
              <a:rPr lang="en-US" sz="2400" b="1" dirty="0" smtClean="0">
                <a:solidFill>
                  <a:srgbClr val="FF0000"/>
                </a:solidFill>
              </a:rPr>
              <a:t> </a:t>
            </a:r>
            <a:r>
              <a:rPr lang="en-US" sz="2400" b="1" dirty="0" err="1" smtClean="0"/>
              <a:t>nhiệm</a:t>
            </a:r>
            <a:r>
              <a:rPr lang="en-US" sz="2400" b="1" dirty="0" smtClean="0"/>
              <a:t> </a:t>
            </a:r>
            <a:r>
              <a:rPr lang="en-US" sz="2400" b="1" dirty="0" err="1" smtClean="0"/>
              <a:t>vụ</a:t>
            </a:r>
            <a:r>
              <a:rPr lang="en-US" sz="2400" b="1" dirty="0" smtClean="0"/>
              <a:t>  </a:t>
            </a:r>
            <a:r>
              <a:rPr lang="en-US" sz="2400" b="1" dirty="0" err="1" smtClean="0"/>
              <a:t>cụ</a:t>
            </a:r>
            <a:r>
              <a:rPr lang="en-US" sz="2400" b="1" dirty="0" smtClean="0"/>
              <a:t> </a:t>
            </a:r>
            <a:r>
              <a:rPr lang="en-US" sz="2400" b="1" dirty="0" err="1" smtClean="0"/>
              <a:t>thể</a:t>
            </a:r>
            <a:r>
              <a:rPr lang="en-US" sz="2400" b="1" dirty="0" smtClean="0"/>
              <a:t> </a:t>
            </a:r>
            <a:endParaRPr lang="en-US" sz="2400" b="1" dirty="0"/>
          </a:p>
        </p:txBody>
      </p:sp>
      <p:sp>
        <p:nvSpPr>
          <p:cNvPr id="7" name="Down Arrow 6"/>
          <p:cNvSpPr/>
          <p:nvPr/>
        </p:nvSpPr>
        <p:spPr>
          <a:xfrm>
            <a:off x="983675" y="941830"/>
            <a:ext cx="540327" cy="56831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Down Arrow 7"/>
          <p:cNvSpPr/>
          <p:nvPr/>
        </p:nvSpPr>
        <p:spPr>
          <a:xfrm>
            <a:off x="983675" y="2757054"/>
            <a:ext cx="540327" cy="1873949"/>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937167" y="3714278"/>
            <a:ext cx="2175163" cy="430887"/>
          </a:xfrm>
          <a:prstGeom prst="rect">
            <a:avLst/>
          </a:prstGeom>
          <a:noFill/>
          <a:ln>
            <a:solidFill>
              <a:srgbClr val="FF0000"/>
            </a:solidFill>
          </a:ln>
        </p:spPr>
        <p:txBody>
          <a:bodyPr wrap="square" rtlCol="0">
            <a:spAutoFit/>
          </a:bodyPr>
          <a:lstStyle/>
          <a:p>
            <a:r>
              <a:rPr lang="en-US" sz="2200" dirty="0" err="1" smtClean="0"/>
              <a:t>Tên</a:t>
            </a:r>
            <a:r>
              <a:rPr lang="en-US" sz="2200" dirty="0" smtClean="0"/>
              <a:t> </a:t>
            </a:r>
            <a:r>
              <a:rPr lang="en-US" sz="2200" dirty="0" err="1" smtClean="0"/>
              <a:t>nhiệm</a:t>
            </a:r>
            <a:r>
              <a:rPr lang="en-US" sz="2200" dirty="0" smtClean="0"/>
              <a:t> </a:t>
            </a:r>
            <a:r>
              <a:rPr lang="en-US" sz="2200" dirty="0" err="1" smtClean="0"/>
              <a:t>vụ</a:t>
            </a:r>
            <a:endParaRPr lang="en-US" sz="2200" dirty="0" smtClean="0"/>
          </a:p>
        </p:txBody>
      </p:sp>
      <p:sp>
        <p:nvSpPr>
          <p:cNvPr id="10" name="Right Arrow 9"/>
          <p:cNvSpPr/>
          <p:nvPr/>
        </p:nvSpPr>
        <p:spPr>
          <a:xfrm>
            <a:off x="2479968" y="1637810"/>
            <a:ext cx="374069" cy="483239"/>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923312" y="4324509"/>
            <a:ext cx="2175163" cy="430887"/>
          </a:xfrm>
          <a:prstGeom prst="rect">
            <a:avLst/>
          </a:prstGeom>
          <a:noFill/>
          <a:ln>
            <a:solidFill>
              <a:srgbClr val="FF0000"/>
            </a:solidFill>
          </a:ln>
        </p:spPr>
        <p:txBody>
          <a:bodyPr wrap="square" rtlCol="0">
            <a:spAutoFit/>
          </a:bodyPr>
          <a:lstStyle/>
          <a:p>
            <a:r>
              <a:rPr lang="en-US" sz="2200" dirty="0" err="1" smtClean="0"/>
              <a:t>Mục</a:t>
            </a:r>
            <a:r>
              <a:rPr lang="en-US" sz="2200" dirty="0" smtClean="0"/>
              <a:t> </a:t>
            </a:r>
            <a:r>
              <a:rPr lang="en-US" sz="2200" dirty="0" err="1" smtClean="0"/>
              <a:t>tiêu</a:t>
            </a:r>
            <a:r>
              <a:rPr lang="en-US" sz="2200" dirty="0" smtClean="0"/>
              <a:t> </a:t>
            </a:r>
            <a:r>
              <a:rPr lang="en-US" sz="2200" dirty="0" err="1" smtClean="0"/>
              <a:t>chung</a:t>
            </a:r>
            <a:endParaRPr lang="en-US" sz="2200" dirty="0" smtClean="0"/>
          </a:p>
        </p:txBody>
      </p:sp>
      <p:sp>
        <p:nvSpPr>
          <p:cNvPr id="12" name="TextBox 11"/>
          <p:cNvSpPr txBox="1"/>
          <p:nvPr/>
        </p:nvSpPr>
        <p:spPr>
          <a:xfrm>
            <a:off x="2909457" y="5745689"/>
            <a:ext cx="2175163" cy="769441"/>
          </a:xfrm>
          <a:prstGeom prst="rect">
            <a:avLst/>
          </a:prstGeom>
          <a:noFill/>
          <a:ln>
            <a:solidFill>
              <a:srgbClr val="FF0000"/>
            </a:solidFill>
          </a:ln>
        </p:spPr>
        <p:txBody>
          <a:bodyPr wrap="square" rtlCol="0">
            <a:spAutoFit/>
          </a:bodyPr>
          <a:lstStyle/>
          <a:p>
            <a:r>
              <a:rPr lang="en-US" sz="2200" b="1" dirty="0" err="1" smtClean="0">
                <a:solidFill>
                  <a:srgbClr val="FF0000"/>
                </a:solidFill>
              </a:rPr>
              <a:t>Các</a:t>
            </a:r>
            <a:r>
              <a:rPr lang="en-US" sz="2200" dirty="0" smtClean="0"/>
              <a:t> </a:t>
            </a:r>
            <a:r>
              <a:rPr lang="en-US" sz="2200" dirty="0" err="1" smtClean="0"/>
              <a:t>việc</a:t>
            </a:r>
            <a:r>
              <a:rPr lang="en-US" sz="2200" dirty="0" smtClean="0"/>
              <a:t> </a:t>
            </a:r>
            <a:r>
              <a:rPr lang="en-US" sz="2200" dirty="0" err="1" smtClean="0"/>
              <a:t>làm</a:t>
            </a:r>
            <a:r>
              <a:rPr lang="en-US" sz="2200" dirty="0" smtClean="0"/>
              <a:t> </a:t>
            </a:r>
            <a:r>
              <a:rPr lang="en-US" sz="2200" dirty="0" err="1" smtClean="0"/>
              <a:t>cụ</a:t>
            </a:r>
            <a:r>
              <a:rPr lang="en-US" sz="2200" dirty="0" smtClean="0"/>
              <a:t> </a:t>
            </a:r>
            <a:r>
              <a:rPr lang="en-US" sz="2200" dirty="0" err="1" smtClean="0"/>
              <a:t>thể</a:t>
            </a:r>
            <a:r>
              <a:rPr lang="en-US" sz="2200" dirty="0" smtClean="0"/>
              <a:t> </a:t>
            </a:r>
          </a:p>
        </p:txBody>
      </p:sp>
      <p:sp>
        <p:nvSpPr>
          <p:cNvPr id="13" name="TextBox 12"/>
          <p:cNvSpPr txBox="1"/>
          <p:nvPr/>
        </p:nvSpPr>
        <p:spPr>
          <a:xfrm>
            <a:off x="2923312" y="5043938"/>
            <a:ext cx="2175163" cy="430887"/>
          </a:xfrm>
          <a:prstGeom prst="rect">
            <a:avLst/>
          </a:prstGeom>
          <a:noFill/>
          <a:ln>
            <a:solidFill>
              <a:srgbClr val="FF0000"/>
            </a:solidFill>
          </a:ln>
        </p:spPr>
        <p:txBody>
          <a:bodyPr wrap="square" rtlCol="0">
            <a:spAutoFit/>
          </a:bodyPr>
          <a:lstStyle/>
          <a:p>
            <a:r>
              <a:rPr lang="en-US" sz="2200" dirty="0" err="1" smtClean="0"/>
              <a:t>Mục</a:t>
            </a:r>
            <a:r>
              <a:rPr lang="en-US" sz="2200" dirty="0" smtClean="0"/>
              <a:t> </a:t>
            </a:r>
            <a:r>
              <a:rPr lang="en-US" sz="2200" dirty="0" err="1" smtClean="0"/>
              <a:t>tiêu</a:t>
            </a:r>
            <a:r>
              <a:rPr lang="en-US" sz="2200" dirty="0" smtClean="0"/>
              <a:t> </a:t>
            </a:r>
            <a:r>
              <a:rPr lang="en-US" sz="2200" dirty="0" err="1" smtClean="0"/>
              <a:t>đặc</a:t>
            </a:r>
            <a:r>
              <a:rPr lang="en-US" sz="2200" dirty="0" smtClean="0"/>
              <a:t> </a:t>
            </a:r>
            <a:r>
              <a:rPr lang="en-US" sz="2200" dirty="0" err="1" smtClean="0"/>
              <a:t>thù</a:t>
            </a:r>
            <a:endParaRPr lang="en-US" sz="2200" dirty="0" smtClean="0"/>
          </a:p>
        </p:txBody>
      </p:sp>
      <p:sp>
        <p:nvSpPr>
          <p:cNvPr id="15" name="TextBox 14"/>
          <p:cNvSpPr txBox="1"/>
          <p:nvPr/>
        </p:nvSpPr>
        <p:spPr>
          <a:xfrm>
            <a:off x="5514149" y="4411670"/>
            <a:ext cx="872803" cy="1107996"/>
          </a:xfrm>
          <a:prstGeom prst="rect">
            <a:avLst/>
          </a:prstGeom>
          <a:noFill/>
          <a:ln>
            <a:solidFill>
              <a:srgbClr val="FF0000"/>
            </a:solidFill>
          </a:ln>
        </p:spPr>
        <p:txBody>
          <a:bodyPr wrap="square" rtlCol="0">
            <a:spAutoFit/>
          </a:bodyPr>
          <a:lstStyle/>
          <a:p>
            <a:r>
              <a:rPr lang="en-US" sz="2200" b="1" dirty="0" err="1" smtClean="0"/>
              <a:t>Một</a:t>
            </a:r>
            <a:r>
              <a:rPr lang="en-US" sz="2200" b="1" dirty="0" smtClean="0"/>
              <a:t> </a:t>
            </a:r>
            <a:r>
              <a:rPr lang="en-US" sz="2200" b="1" dirty="0" err="1" smtClean="0"/>
              <a:t>việc</a:t>
            </a:r>
            <a:r>
              <a:rPr lang="en-US" sz="2200" b="1" dirty="0" smtClean="0"/>
              <a:t> </a:t>
            </a:r>
            <a:r>
              <a:rPr lang="en-US" sz="2200" b="1" dirty="0" err="1" smtClean="0"/>
              <a:t>làm</a:t>
            </a:r>
            <a:endParaRPr lang="en-US" sz="2200" dirty="0" smtClean="0"/>
          </a:p>
        </p:txBody>
      </p:sp>
      <p:sp>
        <p:nvSpPr>
          <p:cNvPr id="16" name="Left Brace 15"/>
          <p:cNvSpPr/>
          <p:nvPr/>
        </p:nvSpPr>
        <p:spPr>
          <a:xfrm>
            <a:off x="2535382" y="3929722"/>
            <a:ext cx="374075" cy="2117408"/>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7" name="TextBox 16"/>
          <p:cNvSpPr txBox="1"/>
          <p:nvPr/>
        </p:nvSpPr>
        <p:spPr>
          <a:xfrm>
            <a:off x="6830417" y="5314802"/>
            <a:ext cx="2175163" cy="430887"/>
          </a:xfrm>
          <a:prstGeom prst="rect">
            <a:avLst/>
          </a:prstGeom>
          <a:noFill/>
          <a:ln>
            <a:solidFill>
              <a:srgbClr val="FF0000"/>
            </a:solidFill>
          </a:ln>
        </p:spPr>
        <p:txBody>
          <a:bodyPr wrap="square" rtlCol="0">
            <a:spAutoFit/>
          </a:bodyPr>
          <a:lstStyle/>
          <a:p>
            <a:r>
              <a:rPr lang="en-US" sz="2200" dirty="0" err="1" smtClean="0"/>
              <a:t>Phương</a:t>
            </a:r>
            <a:r>
              <a:rPr lang="en-US" sz="2200" dirty="0" smtClean="0"/>
              <a:t> </a:t>
            </a:r>
            <a:r>
              <a:rPr lang="en-US" sz="2200" dirty="0" err="1" smtClean="0"/>
              <a:t>tiện</a:t>
            </a:r>
            <a:endParaRPr lang="en-US" sz="2200" dirty="0" smtClean="0"/>
          </a:p>
        </p:txBody>
      </p:sp>
      <p:sp>
        <p:nvSpPr>
          <p:cNvPr id="18" name="TextBox 17"/>
          <p:cNvSpPr txBox="1"/>
          <p:nvPr/>
        </p:nvSpPr>
        <p:spPr>
          <a:xfrm>
            <a:off x="6830417" y="4828495"/>
            <a:ext cx="2175163" cy="430887"/>
          </a:xfrm>
          <a:prstGeom prst="rect">
            <a:avLst/>
          </a:prstGeom>
          <a:noFill/>
          <a:ln>
            <a:solidFill>
              <a:srgbClr val="FF0000"/>
            </a:solidFill>
          </a:ln>
        </p:spPr>
        <p:txBody>
          <a:bodyPr wrap="square" rtlCol="0">
            <a:spAutoFit/>
          </a:bodyPr>
          <a:lstStyle/>
          <a:p>
            <a:r>
              <a:rPr lang="en-US" sz="2200" dirty="0" err="1" smtClean="0"/>
              <a:t>Hình</a:t>
            </a:r>
            <a:r>
              <a:rPr lang="en-US" sz="2200" dirty="0" smtClean="0"/>
              <a:t> </a:t>
            </a:r>
            <a:r>
              <a:rPr lang="en-US" sz="2200" dirty="0" err="1" smtClean="0"/>
              <a:t>thức</a:t>
            </a:r>
            <a:endParaRPr lang="en-US" sz="2200" dirty="0" smtClean="0"/>
          </a:p>
        </p:txBody>
      </p:sp>
      <p:sp>
        <p:nvSpPr>
          <p:cNvPr id="19" name="TextBox 18"/>
          <p:cNvSpPr txBox="1"/>
          <p:nvPr/>
        </p:nvSpPr>
        <p:spPr>
          <a:xfrm>
            <a:off x="6830417" y="5805087"/>
            <a:ext cx="2175163" cy="430887"/>
          </a:xfrm>
          <a:prstGeom prst="rect">
            <a:avLst/>
          </a:prstGeom>
          <a:noFill/>
          <a:ln>
            <a:solidFill>
              <a:srgbClr val="FF0000"/>
            </a:solidFill>
          </a:ln>
        </p:spPr>
        <p:txBody>
          <a:bodyPr wrap="square" rtlCol="0">
            <a:spAutoFit/>
          </a:bodyPr>
          <a:lstStyle/>
          <a:p>
            <a:r>
              <a:rPr lang="en-US" sz="2200" dirty="0" err="1" smtClean="0"/>
              <a:t>Đánh</a:t>
            </a:r>
            <a:r>
              <a:rPr lang="en-US" sz="2200" dirty="0" smtClean="0"/>
              <a:t> </a:t>
            </a:r>
            <a:r>
              <a:rPr lang="en-US" sz="2200" dirty="0" err="1" smtClean="0"/>
              <a:t>giá</a:t>
            </a:r>
            <a:endParaRPr lang="en-US" sz="2200" dirty="0" smtClean="0"/>
          </a:p>
        </p:txBody>
      </p:sp>
      <p:sp>
        <p:nvSpPr>
          <p:cNvPr id="20" name="Right Arrow 19"/>
          <p:cNvSpPr/>
          <p:nvPr/>
        </p:nvSpPr>
        <p:spPr>
          <a:xfrm rot="18585135">
            <a:off x="5098063" y="5579431"/>
            <a:ext cx="610564" cy="41564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Left Brace 20"/>
          <p:cNvSpPr/>
          <p:nvPr/>
        </p:nvSpPr>
        <p:spPr>
          <a:xfrm>
            <a:off x="6386952" y="2951018"/>
            <a:ext cx="415755" cy="309611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TextBox 21"/>
          <p:cNvSpPr txBox="1"/>
          <p:nvPr/>
        </p:nvSpPr>
        <p:spPr>
          <a:xfrm>
            <a:off x="6830417" y="3862582"/>
            <a:ext cx="2175163" cy="430887"/>
          </a:xfrm>
          <a:prstGeom prst="rect">
            <a:avLst/>
          </a:prstGeom>
          <a:noFill/>
          <a:ln>
            <a:solidFill>
              <a:srgbClr val="FF0000"/>
            </a:solidFill>
          </a:ln>
        </p:spPr>
        <p:txBody>
          <a:bodyPr wrap="square" rtlCol="0">
            <a:spAutoFit/>
          </a:bodyPr>
          <a:lstStyle/>
          <a:p>
            <a:r>
              <a:rPr lang="en-US" sz="2200" dirty="0" err="1" smtClean="0"/>
              <a:t>Không</a:t>
            </a:r>
            <a:r>
              <a:rPr lang="en-US" sz="2200" dirty="0" smtClean="0"/>
              <a:t> </a:t>
            </a:r>
            <a:r>
              <a:rPr lang="en-US" sz="2200" dirty="0" err="1" smtClean="0"/>
              <a:t>gian</a:t>
            </a:r>
            <a:endParaRPr lang="en-US" sz="2200" dirty="0" smtClean="0"/>
          </a:p>
        </p:txBody>
      </p:sp>
      <p:sp>
        <p:nvSpPr>
          <p:cNvPr id="23" name="TextBox 22"/>
          <p:cNvSpPr txBox="1"/>
          <p:nvPr/>
        </p:nvSpPr>
        <p:spPr>
          <a:xfrm>
            <a:off x="6844272" y="4348884"/>
            <a:ext cx="2175163" cy="430887"/>
          </a:xfrm>
          <a:prstGeom prst="rect">
            <a:avLst/>
          </a:prstGeom>
          <a:noFill/>
          <a:ln>
            <a:solidFill>
              <a:srgbClr val="FF0000"/>
            </a:solidFill>
          </a:ln>
        </p:spPr>
        <p:txBody>
          <a:bodyPr wrap="square" rtlCol="0">
            <a:spAutoFit/>
          </a:bodyPr>
          <a:lstStyle/>
          <a:p>
            <a:r>
              <a:rPr lang="en-US" sz="2200" dirty="0" err="1" smtClean="0"/>
              <a:t>Số</a:t>
            </a:r>
            <a:r>
              <a:rPr lang="en-US" sz="2200" dirty="0" smtClean="0"/>
              <a:t> </a:t>
            </a:r>
            <a:r>
              <a:rPr lang="en-US" sz="2200" dirty="0" err="1" smtClean="0"/>
              <a:t>người</a:t>
            </a:r>
            <a:endParaRPr lang="en-US" sz="2200" dirty="0" smtClean="0"/>
          </a:p>
        </p:txBody>
      </p:sp>
      <p:sp>
        <p:nvSpPr>
          <p:cNvPr id="24" name="TextBox 23"/>
          <p:cNvSpPr txBox="1"/>
          <p:nvPr/>
        </p:nvSpPr>
        <p:spPr>
          <a:xfrm>
            <a:off x="6830417" y="3380526"/>
            <a:ext cx="2175163" cy="430887"/>
          </a:xfrm>
          <a:prstGeom prst="rect">
            <a:avLst/>
          </a:prstGeom>
          <a:noFill/>
          <a:ln>
            <a:solidFill>
              <a:srgbClr val="FF0000"/>
            </a:solidFill>
          </a:ln>
        </p:spPr>
        <p:txBody>
          <a:bodyPr wrap="square" rtlCol="0">
            <a:spAutoFit/>
          </a:bodyPr>
          <a:lstStyle/>
          <a:p>
            <a:r>
              <a:rPr lang="en-US" sz="2200" dirty="0" err="1" smtClean="0"/>
              <a:t>Thời</a:t>
            </a:r>
            <a:r>
              <a:rPr lang="en-US" sz="2200" dirty="0" smtClean="0"/>
              <a:t> </a:t>
            </a:r>
            <a:r>
              <a:rPr lang="en-US" sz="2200" dirty="0" err="1" smtClean="0"/>
              <a:t>gian</a:t>
            </a:r>
            <a:endParaRPr lang="en-US" sz="2200" dirty="0" smtClean="0"/>
          </a:p>
        </p:txBody>
      </p:sp>
      <p:sp>
        <p:nvSpPr>
          <p:cNvPr id="25" name="TextBox 24">
            <a:hlinkClick r:id="rId2" action="ppaction://hlinkfile"/>
          </p:cNvPr>
          <p:cNvSpPr txBox="1"/>
          <p:nvPr/>
        </p:nvSpPr>
        <p:spPr>
          <a:xfrm>
            <a:off x="4765965" y="6305249"/>
            <a:ext cx="1690252" cy="523220"/>
          </a:xfrm>
          <a:prstGeom prst="rect">
            <a:avLst/>
          </a:prstGeom>
          <a:noFill/>
        </p:spPr>
        <p:txBody>
          <a:bodyPr wrap="square" rtlCol="0">
            <a:spAutoFit/>
          </a:bodyPr>
          <a:lstStyle/>
          <a:p>
            <a:r>
              <a:rPr lang="en-US" sz="2800" b="1" dirty="0" err="1" smtClean="0">
                <a:solidFill>
                  <a:srgbClr val="FF0000"/>
                </a:solidFill>
              </a:rPr>
              <a:t>Mẫu</a:t>
            </a:r>
            <a:r>
              <a:rPr lang="en-US" sz="2800" b="1" dirty="0" smtClean="0">
                <a:solidFill>
                  <a:srgbClr val="FF0000"/>
                </a:solidFill>
              </a:rPr>
              <a:t> </a:t>
            </a:r>
            <a:r>
              <a:rPr lang="en-US" sz="2800" b="1" dirty="0" err="1" smtClean="0">
                <a:solidFill>
                  <a:srgbClr val="FF0000"/>
                </a:solidFill>
              </a:rPr>
              <a:t>số</a:t>
            </a:r>
            <a:r>
              <a:rPr lang="en-US" sz="2800" b="1" dirty="0" smtClean="0">
                <a:solidFill>
                  <a:srgbClr val="FF0000"/>
                </a:solidFill>
              </a:rPr>
              <a:t> 3</a:t>
            </a:r>
            <a:endParaRPr lang="en-US" sz="2800" b="1" dirty="0">
              <a:solidFill>
                <a:srgbClr val="FF0000"/>
              </a:solidFill>
            </a:endParaRPr>
          </a:p>
        </p:txBody>
      </p:sp>
      <p:sp>
        <p:nvSpPr>
          <p:cNvPr id="26" name="TextBox 25"/>
          <p:cNvSpPr txBox="1"/>
          <p:nvPr/>
        </p:nvSpPr>
        <p:spPr>
          <a:xfrm>
            <a:off x="5602266" y="109394"/>
            <a:ext cx="3403314" cy="2308324"/>
          </a:xfrm>
          <a:prstGeom prst="rect">
            <a:avLst/>
          </a:prstGeom>
          <a:noFill/>
        </p:spPr>
        <p:txBody>
          <a:bodyPr wrap="square" rtlCol="0">
            <a:spAutoFit/>
          </a:bodyPr>
          <a:lstStyle/>
          <a:p>
            <a:pPr marL="0" lvl="1"/>
            <a:r>
              <a:rPr lang="en-US" sz="3200" dirty="0" smtClean="0">
                <a:solidFill>
                  <a:srgbClr val="FF0000"/>
                </a:solidFill>
              </a:rPr>
              <a:t># </a:t>
            </a:r>
            <a:r>
              <a:rPr lang="en-US" sz="3200" dirty="0" err="1" smtClean="0">
                <a:solidFill>
                  <a:srgbClr val="FF0000"/>
                </a:solidFill>
              </a:rPr>
              <a:t>Thiết</a:t>
            </a:r>
            <a:r>
              <a:rPr lang="en-US" sz="3200" dirty="0" smtClean="0">
                <a:solidFill>
                  <a:srgbClr val="FF0000"/>
                </a:solidFill>
              </a:rPr>
              <a:t> </a:t>
            </a:r>
            <a:r>
              <a:rPr lang="en-US" sz="3200" dirty="0" err="1" smtClean="0">
                <a:solidFill>
                  <a:srgbClr val="FF0000"/>
                </a:solidFill>
              </a:rPr>
              <a:t>kế</a:t>
            </a:r>
            <a:r>
              <a:rPr lang="en-US" sz="3200" dirty="0" smtClean="0">
                <a:solidFill>
                  <a:srgbClr val="FF0000"/>
                </a:solidFill>
              </a:rPr>
              <a:t> </a:t>
            </a:r>
            <a:r>
              <a:rPr lang="en-US" sz="3200" dirty="0" err="1" smtClean="0">
                <a:solidFill>
                  <a:srgbClr val="FF0000"/>
                </a:solidFill>
              </a:rPr>
              <a:t>hoạt</a:t>
            </a:r>
            <a:r>
              <a:rPr lang="en-US" sz="3200" dirty="0" smtClean="0">
                <a:solidFill>
                  <a:srgbClr val="FF0000"/>
                </a:solidFill>
              </a:rPr>
              <a:t> </a:t>
            </a:r>
            <a:r>
              <a:rPr lang="en-US" sz="3200" dirty="0" err="1" smtClean="0">
                <a:solidFill>
                  <a:srgbClr val="FF0000"/>
                </a:solidFill>
              </a:rPr>
              <a:t>động</a:t>
            </a:r>
            <a:r>
              <a:rPr lang="en-US" sz="3200" dirty="0" smtClean="0">
                <a:solidFill>
                  <a:srgbClr val="FF0000"/>
                </a:solidFill>
              </a:rPr>
              <a:t> TNST </a:t>
            </a:r>
            <a:r>
              <a:rPr lang="en-US" sz="3200" dirty="0" err="1" smtClean="0">
                <a:solidFill>
                  <a:srgbClr val="FF0000"/>
                </a:solidFill>
              </a:rPr>
              <a:t>sâu</a:t>
            </a:r>
            <a:r>
              <a:rPr lang="en-US" sz="3200" dirty="0" smtClean="0">
                <a:solidFill>
                  <a:srgbClr val="FF0000"/>
                </a:solidFill>
              </a:rPr>
              <a:t> </a:t>
            </a:r>
            <a:r>
              <a:rPr lang="en-US" sz="3200" dirty="0" err="1" smtClean="0">
                <a:solidFill>
                  <a:srgbClr val="FF0000"/>
                </a:solidFill>
              </a:rPr>
              <a:t>theo</a:t>
            </a:r>
            <a:r>
              <a:rPr lang="en-US" sz="3200" dirty="0" smtClean="0">
                <a:solidFill>
                  <a:srgbClr val="FF0000"/>
                </a:solidFill>
              </a:rPr>
              <a:t> </a:t>
            </a:r>
            <a:r>
              <a:rPr lang="en-US" sz="3200" dirty="0" err="1" smtClean="0">
                <a:solidFill>
                  <a:srgbClr val="FF0000"/>
                </a:solidFill>
              </a:rPr>
              <a:t>năng</a:t>
            </a:r>
            <a:r>
              <a:rPr lang="en-US" sz="3200" dirty="0" smtClean="0">
                <a:solidFill>
                  <a:srgbClr val="FF0000"/>
                </a:solidFill>
              </a:rPr>
              <a:t> </a:t>
            </a:r>
            <a:r>
              <a:rPr lang="en-US" sz="3200" dirty="0" err="1" smtClean="0">
                <a:solidFill>
                  <a:srgbClr val="FF0000"/>
                </a:solidFill>
              </a:rPr>
              <a:t>lực</a:t>
            </a:r>
            <a:endParaRPr lang="en-US" sz="3200" dirty="0" smtClean="0">
              <a:solidFill>
                <a:srgbClr val="FF0000"/>
              </a:solidFill>
            </a:endParaRPr>
          </a:p>
          <a:p>
            <a:pPr marL="0" lvl="1"/>
            <a:r>
              <a:rPr lang="en-US" sz="2400" dirty="0" smtClean="0"/>
              <a:t>(</a:t>
            </a:r>
            <a:r>
              <a:rPr lang="en-US" sz="2400" dirty="0" err="1" smtClean="0"/>
              <a:t>Thời</a:t>
            </a:r>
            <a:r>
              <a:rPr lang="en-US" sz="2400" dirty="0" smtClean="0"/>
              <a:t> </a:t>
            </a:r>
            <a:r>
              <a:rPr lang="en-US" sz="2400" dirty="0" err="1" smtClean="0"/>
              <a:t>gian</a:t>
            </a:r>
            <a:r>
              <a:rPr lang="en-US" sz="2400" dirty="0" smtClean="0"/>
              <a:t> </a:t>
            </a:r>
            <a:r>
              <a:rPr lang="en-US" sz="2400" dirty="0" err="1" smtClean="0"/>
              <a:t>để</a:t>
            </a:r>
            <a:r>
              <a:rPr lang="en-US" sz="2400" dirty="0" smtClean="0"/>
              <a:t> </a:t>
            </a:r>
            <a:r>
              <a:rPr lang="en-US" sz="2400" dirty="0" err="1" smtClean="0"/>
              <a:t>tổ</a:t>
            </a:r>
            <a:r>
              <a:rPr lang="en-US" sz="2400" dirty="0" smtClean="0"/>
              <a:t> </a:t>
            </a:r>
            <a:r>
              <a:rPr lang="en-US" sz="2400" dirty="0" err="1" smtClean="0"/>
              <a:t>chức</a:t>
            </a:r>
            <a:r>
              <a:rPr lang="en-US" sz="2400" dirty="0" smtClean="0"/>
              <a:t> 30 </a:t>
            </a:r>
            <a:r>
              <a:rPr lang="en-US" sz="2400" dirty="0" err="1" smtClean="0"/>
              <a:t>phút</a:t>
            </a:r>
            <a:r>
              <a:rPr lang="en-US" sz="2400" dirty="0" smtClean="0"/>
              <a:t>)</a:t>
            </a:r>
          </a:p>
        </p:txBody>
      </p:sp>
      <p:sp>
        <p:nvSpPr>
          <p:cNvPr id="28" name="Action Button: Back or Previous 27">
            <a:hlinkClick r:id="rId3" action="ppaction://hlinksldjump" highlightClick="1"/>
          </p:cNvPr>
          <p:cNvSpPr/>
          <p:nvPr/>
        </p:nvSpPr>
        <p:spPr>
          <a:xfrm>
            <a:off x="8686800" y="6470073"/>
            <a:ext cx="457200" cy="387927"/>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6830417" y="2757055"/>
            <a:ext cx="2175163" cy="430887"/>
          </a:xfrm>
          <a:prstGeom prst="rect">
            <a:avLst/>
          </a:prstGeom>
          <a:noFill/>
          <a:ln>
            <a:solidFill>
              <a:srgbClr val="FF0000"/>
            </a:solidFill>
          </a:ln>
        </p:spPr>
        <p:txBody>
          <a:bodyPr wrap="square" rtlCol="0">
            <a:spAutoFit/>
          </a:bodyPr>
          <a:lstStyle/>
          <a:p>
            <a:r>
              <a:rPr lang="en-US" sz="2200" dirty="0" err="1" smtClean="0"/>
              <a:t>Các</a:t>
            </a:r>
            <a:r>
              <a:rPr lang="en-US" sz="2200" dirty="0" smtClean="0"/>
              <a:t> </a:t>
            </a:r>
            <a:r>
              <a:rPr lang="en-US" sz="2200" dirty="0" err="1" smtClean="0"/>
              <a:t>nội</a:t>
            </a:r>
            <a:r>
              <a:rPr lang="en-US" sz="2200" dirty="0" smtClean="0"/>
              <a:t> dung</a:t>
            </a:r>
          </a:p>
        </p:txBody>
      </p:sp>
    </p:spTree>
    <p:extLst>
      <p:ext uri="{BB962C8B-B14F-4D97-AF65-F5344CB8AC3E}">
        <p14:creationId xmlns:p14="http://schemas.microsoft.com/office/powerpoint/2010/main" val="30508957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64" y="1461913"/>
            <a:ext cx="7734236" cy="1143000"/>
          </a:xfrm>
        </p:spPr>
        <p:txBody>
          <a:bodyPr>
            <a:normAutofit fontScale="90000"/>
          </a:bodyPr>
          <a:lstStyle/>
          <a:p>
            <a:r>
              <a:rPr lang="en-US" b="1" dirty="0" smtClean="0">
                <a:solidFill>
                  <a:srgbClr val="FF0000"/>
                </a:solidFill>
              </a:rPr>
              <a:t>ĐÁNH GIÁ KẾT QUẢ HOẠT ĐỘNG TRẢI NGHIỆM SÁNG TẠO</a:t>
            </a:r>
            <a:r>
              <a:rPr lang="en-US" dirty="0" smtClean="0">
                <a:solidFill>
                  <a:srgbClr val="FF0000"/>
                </a:solidFill>
              </a:rPr>
              <a:t> </a:t>
            </a:r>
            <a:endParaRPr lang="en-US" dirty="0">
              <a:solidFill>
                <a:srgbClr val="FF0000"/>
              </a:solidFill>
            </a:endParaRPr>
          </a:p>
        </p:txBody>
      </p:sp>
      <p:sp>
        <p:nvSpPr>
          <p:cNvPr id="3" name="Rectangle 2"/>
          <p:cNvSpPr/>
          <p:nvPr/>
        </p:nvSpPr>
        <p:spPr>
          <a:xfrm>
            <a:off x="2527892" y="3564891"/>
            <a:ext cx="4176619" cy="2933636"/>
          </a:xfrm>
          <a:prstGeom prst="rect">
            <a:avLst/>
          </a:prstGeom>
          <a:blipFill rotWithShape="1">
            <a:blip r:embed="rId2"/>
            <a:stretch>
              <a:fillRect/>
            </a:stretch>
          </a:blipFill>
        </p:spPr>
        <p:style>
          <a:lnRef idx="0">
            <a:schemeClr val="lt1">
              <a:hueOff val="0"/>
              <a:satOff val="0"/>
              <a:lumOff val="0"/>
              <a:alphaOff val="0"/>
            </a:schemeClr>
          </a:lnRef>
          <a:fillRef idx="1">
            <a:scrgbClr r="0" g="0" b="0"/>
          </a:fillRef>
          <a:effectRef idx="2">
            <a:schemeClr val="accent2">
              <a:tint val="50000"/>
              <a:hueOff val="5002875"/>
              <a:satOff val="-4473"/>
              <a:lumOff val="13"/>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12568097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2509" y="277091"/>
            <a:ext cx="8589818" cy="5952270"/>
          </a:xfrm>
          <a:prstGeom prst="rect">
            <a:avLst/>
          </a:prstGeom>
          <a:noFill/>
        </p:spPr>
        <p:txBody>
          <a:bodyPr wrap="square" rtlCol="0">
            <a:spAutoFit/>
          </a:bodyPr>
          <a:lstStyle/>
          <a:p>
            <a:pPr>
              <a:lnSpc>
                <a:spcPts val="4600"/>
              </a:lnSpc>
            </a:pPr>
            <a:r>
              <a:rPr lang="en-US" sz="3200" b="1" dirty="0" smtClean="0"/>
              <a:t>B. </a:t>
            </a:r>
            <a:r>
              <a:rPr lang="en-US" sz="3200" b="1" dirty="0" err="1" smtClean="0"/>
              <a:t>Một</a:t>
            </a:r>
            <a:r>
              <a:rPr lang="en-US" sz="3200" b="1" dirty="0" smtClean="0"/>
              <a:t> </a:t>
            </a:r>
            <a:r>
              <a:rPr lang="en-US" sz="3200" b="1" dirty="0" err="1" smtClean="0"/>
              <a:t>số</a:t>
            </a:r>
            <a:r>
              <a:rPr lang="en-US" sz="3200" b="1" dirty="0" smtClean="0"/>
              <a:t> </a:t>
            </a:r>
            <a:r>
              <a:rPr lang="en-US" sz="3200" b="1" dirty="0" err="1" smtClean="0"/>
              <a:t>vấn</a:t>
            </a:r>
            <a:r>
              <a:rPr lang="en-US" sz="3200" b="1" dirty="0" smtClean="0"/>
              <a:t> </a:t>
            </a:r>
            <a:r>
              <a:rPr lang="en-US" sz="3200" b="1" dirty="0" err="1" smtClean="0"/>
              <a:t>đề</a:t>
            </a:r>
            <a:r>
              <a:rPr lang="en-US" sz="3200" b="1" dirty="0" smtClean="0"/>
              <a:t> </a:t>
            </a:r>
            <a:r>
              <a:rPr lang="en-US" sz="3200" b="1" dirty="0" err="1" smtClean="0"/>
              <a:t>chung</a:t>
            </a:r>
            <a:r>
              <a:rPr lang="en-US" sz="3200" b="1" dirty="0" smtClean="0"/>
              <a:t> </a:t>
            </a:r>
            <a:r>
              <a:rPr lang="en-US" sz="3200" b="1" dirty="0" err="1" smtClean="0"/>
              <a:t>của</a:t>
            </a:r>
            <a:r>
              <a:rPr lang="en-US" sz="3200" b="1" dirty="0" smtClean="0"/>
              <a:t> </a:t>
            </a:r>
            <a:r>
              <a:rPr lang="en-US" sz="3200" b="1" dirty="0" err="1" smtClean="0"/>
              <a:t>Hoạt</a:t>
            </a:r>
            <a:r>
              <a:rPr lang="en-US" sz="3200" b="1" dirty="0" smtClean="0"/>
              <a:t> </a:t>
            </a:r>
            <a:r>
              <a:rPr lang="en-US" sz="3200" b="1" dirty="0" err="1" smtClean="0"/>
              <a:t>động</a:t>
            </a:r>
            <a:r>
              <a:rPr lang="en-US" sz="3200" b="1" dirty="0" smtClean="0"/>
              <a:t> TNST</a:t>
            </a:r>
            <a:endParaRPr lang="en-US" sz="3200" dirty="0" smtClean="0"/>
          </a:p>
          <a:p>
            <a:pPr>
              <a:lnSpc>
                <a:spcPts val="4600"/>
              </a:lnSpc>
            </a:pPr>
            <a:r>
              <a:rPr lang="en-US" sz="3200" dirty="0" smtClean="0">
                <a:hlinkClick r:id="rId2" action="ppaction://hlinksldjump"/>
              </a:rPr>
              <a:t># </a:t>
            </a:r>
            <a:r>
              <a:rPr lang="en-US" sz="3200" dirty="0" smtClean="0"/>
              <a:t>.</a:t>
            </a:r>
            <a:r>
              <a:rPr lang="en-US" sz="3200" dirty="0" err="1" smtClean="0"/>
              <a:t>Chia</a:t>
            </a:r>
            <a:r>
              <a:rPr lang="en-US" sz="3200" dirty="0" smtClean="0"/>
              <a:t> </a:t>
            </a:r>
            <a:r>
              <a:rPr lang="en-US" sz="3200" dirty="0" err="1" smtClean="0"/>
              <a:t>sẻ</a:t>
            </a:r>
            <a:r>
              <a:rPr lang="en-US" sz="3200" dirty="0" smtClean="0"/>
              <a:t> &amp; </a:t>
            </a:r>
            <a:r>
              <a:rPr lang="en-US" sz="3200" dirty="0" err="1" smtClean="0"/>
              <a:t>thảo</a:t>
            </a:r>
            <a:r>
              <a:rPr lang="en-US" sz="3200" dirty="0" smtClean="0"/>
              <a:t> </a:t>
            </a:r>
            <a:r>
              <a:rPr lang="en-US" sz="3200" dirty="0" err="1" smtClean="0"/>
              <a:t>luận</a:t>
            </a:r>
            <a:endParaRPr lang="en-US" sz="3200" dirty="0" smtClean="0"/>
          </a:p>
          <a:p>
            <a:pPr>
              <a:lnSpc>
                <a:spcPts val="4600"/>
              </a:lnSpc>
            </a:pPr>
            <a:r>
              <a:rPr lang="en-US" sz="3200" dirty="0" smtClean="0">
                <a:hlinkClick r:id="rId3" action="ppaction://hlinksldjump"/>
              </a:rPr>
              <a:t># </a:t>
            </a:r>
            <a:r>
              <a:rPr lang="en-US" sz="3200" dirty="0" smtClean="0"/>
              <a:t> </a:t>
            </a:r>
            <a:r>
              <a:rPr lang="en-US" sz="3200" dirty="0" err="1" smtClean="0"/>
              <a:t>Vị</a:t>
            </a:r>
            <a:r>
              <a:rPr lang="en-US" sz="3200" dirty="0" smtClean="0"/>
              <a:t> </a:t>
            </a:r>
            <a:r>
              <a:rPr lang="en-US" sz="3200" dirty="0" err="1" smtClean="0"/>
              <a:t>trí</a:t>
            </a:r>
            <a:r>
              <a:rPr lang="en-US" sz="3200" dirty="0" smtClean="0"/>
              <a:t> </a:t>
            </a:r>
            <a:r>
              <a:rPr lang="en-US" sz="3200" dirty="0" err="1" smtClean="0"/>
              <a:t>của</a:t>
            </a:r>
            <a:r>
              <a:rPr lang="en-US" sz="3200" dirty="0" smtClean="0"/>
              <a:t> HĐ TNST </a:t>
            </a:r>
            <a:r>
              <a:rPr lang="en-US" sz="3200" dirty="0" err="1" smtClean="0"/>
              <a:t>trong</a:t>
            </a:r>
            <a:r>
              <a:rPr lang="en-US" sz="3200" dirty="0" smtClean="0"/>
              <a:t> </a:t>
            </a:r>
            <a:r>
              <a:rPr lang="en-US" sz="3200" dirty="0" err="1" smtClean="0"/>
              <a:t>giáo</a:t>
            </a:r>
            <a:r>
              <a:rPr lang="en-US" sz="3200" dirty="0" smtClean="0"/>
              <a:t> </a:t>
            </a:r>
            <a:r>
              <a:rPr lang="en-US" sz="3200" dirty="0" err="1" smtClean="0"/>
              <a:t>dục</a:t>
            </a:r>
            <a:endParaRPr lang="en-US" sz="3200" dirty="0" smtClean="0"/>
          </a:p>
          <a:p>
            <a:pPr>
              <a:lnSpc>
                <a:spcPts val="4600"/>
              </a:lnSpc>
            </a:pPr>
            <a:r>
              <a:rPr lang="en-US" sz="3200" dirty="0" smtClean="0">
                <a:hlinkClick r:id="rId4" action="ppaction://hlinksldjump"/>
              </a:rPr>
              <a:t># </a:t>
            </a:r>
            <a:r>
              <a:rPr lang="en-US" sz="3200" dirty="0" err="1" smtClean="0"/>
              <a:t>Đặc</a:t>
            </a:r>
            <a:r>
              <a:rPr lang="en-US" sz="3200" dirty="0" smtClean="0"/>
              <a:t> </a:t>
            </a:r>
            <a:r>
              <a:rPr lang="en-US" sz="3200" dirty="0" err="1" smtClean="0"/>
              <a:t>điểm</a:t>
            </a:r>
            <a:r>
              <a:rPr lang="en-US" sz="3200" dirty="0" smtClean="0"/>
              <a:t> </a:t>
            </a:r>
            <a:r>
              <a:rPr lang="en-US" sz="3200" dirty="0" err="1" smtClean="0"/>
              <a:t>của</a:t>
            </a:r>
            <a:r>
              <a:rPr lang="en-US" sz="3200" dirty="0" smtClean="0"/>
              <a:t> HĐ TNST</a:t>
            </a:r>
          </a:p>
          <a:p>
            <a:pPr>
              <a:lnSpc>
                <a:spcPts val="4600"/>
              </a:lnSpc>
            </a:pPr>
            <a:r>
              <a:rPr lang="en-US" sz="3200" dirty="0" smtClean="0">
                <a:hlinkClick r:id="rId5" action="ppaction://hlinksldjump"/>
              </a:rPr>
              <a:t>#</a:t>
            </a:r>
            <a:r>
              <a:rPr lang="en-US" sz="3200" dirty="0" smtClean="0"/>
              <a:t> </a:t>
            </a:r>
            <a:r>
              <a:rPr lang="en-US" sz="3200" dirty="0" err="1" smtClean="0"/>
              <a:t>Trải</a:t>
            </a:r>
            <a:r>
              <a:rPr lang="en-US" sz="3200" dirty="0" smtClean="0"/>
              <a:t> </a:t>
            </a:r>
            <a:r>
              <a:rPr lang="en-US" sz="3200" dirty="0" err="1" smtClean="0"/>
              <a:t>nghiệm</a:t>
            </a:r>
            <a:r>
              <a:rPr lang="en-US" sz="3200" dirty="0" smtClean="0"/>
              <a:t> – PP </a:t>
            </a:r>
            <a:r>
              <a:rPr lang="en-US" sz="3200" dirty="0" err="1" smtClean="0"/>
              <a:t>Dạy</a:t>
            </a:r>
            <a:r>
              <a:rPr lang="en-US" sz="3200" dirty="0" smtClean="0"/>
              <a:t> – </a:t>
            </a:r>
            <a:r>
              <a:rPr lang="en-US" sz="3200" dirty="0" err="1" smtClean="0"/>
              <a:t>Học</a:t>
            </a:r>
            <a:r>
              <a:rPr lang="en-US" sz="3200" dirty="0" smtClean="0"/>
              <a:t>, </a:t>
            </a:r>
            <a:r>
              <a:rPr lang="en-US" sz="3200" dirty="0" err="1" smtClean="0"/>
              <a:t>giáo</a:t>
            </a:r>
            <a:r>
              <a:rPr lang="en-US" sz="3200" dirty="0" smtClean="0"/>
              <a:t> </a:t>
            </a:r>
            <a:r>
              <a:rPr lang="en-US" sz="3200" dirty="0" err="1" smtClean="0"/>
              <a:t>dục</a:t>
            </a:r>
            <a:r>
              <a:rPr lang="en-US" sz="3200" dirty="0" smtClean="0"/>
              <a:t> </a:t>
            </a:r>
            <a:r>
              <a:rPr lang="en-US" sz="3200" dirty="0" err="1" smtClean="0"/>
              <a:t>hiệu</a:t>
            </a:r>
            <a:r>
              <a:rPr lang="en-US" sz="3200" dirty="0" smtClean="0"/>
              <a:t> </a:t>
            </a:r>
            <a:r>
              <a:rPr lang="en-US" sz="3200" dirty="0" err="1" smtClean="0"/>
              <a:t>quả</a:t>
            </a:r>
            <a:r>
              <a:rPr lang="en-US" sz="3200" dirty="0" smtClean="0"/>
              <a:t> </a:t>
            </a:r>
          </a:p>
          <a:p>
            <a:pPr>
              <a:lnSpc>
                <a:spcPts val="4600"/>
              </a:lnSpc>
            </a:pPr>
            <a:r>
              <a:rPr lang="en-US" sz="3200" dirty="0" smtClean="0">
                <a:hlinkClick r:id="rId6" action="ppaction://hlinksldjump"/>
              </a:rPr>
              <a:t>#</a:t>
            </a:r>
            <a:r>
              <a:rPr lang="en-US" sz="3200" dirty="0" smtClean="0"/>
              <a:t> </a:t>
            </a:r>
            <a:r>
              <a:rPr lang="en-US" sz="3200" dirty="0" err="1" smtClean="0"/>
              <a:t>Học</a:t>
            </a:r>
            <a:r>
              <a:rPr lang="en-US" sz="3200" dirty="0" smtClean="0"/>
              <a:t> qua HĐ </a:t>
            </a:r>
            <a:r>
              <a:rPr lang="en-US" sz="3200" dirty="0" err="1" smtClean="0"/>
              <a:t>Dạy</a:t>
            </a:r>
            <a:r>
              <a:rPr lang="en-US" sz="3200" dirty="0" smtClean="0"/>
              <a:t> </a:t>
            </a:r>
            <a:r>
              <a:rPr lang="en-US" sz="3200" dirty="0" err="1" smtClean="0"/>
              <a:t>học</a:t>
            </a:r>
            <a:r>
              <a:rPr lang="en-US" sz="3200" dirty="0" smtClean="0"/>
              <a:t> </a:t>
            </a:r>
            <a:r>
              <a:rPr lang="en-US" sz="3200" dirty="0" err="1" smtClean="0"/>
              <a:t>và</a:t>
            </a:r>
            <a:r>
              <a:rPr lang="en-US" sz="3200" dirty="0" smtClean="0"/>
              <a:t> HĐ TNST</a:t>
            </a:r>
          </a:p>
          <a:p>
            <a:pPr>
              <a:lnSpc>
                <a:spcPts val="4600"/>
              </a:lnSpc>
            </a:pPr>
            <a:r>
              <a:rPr lang="en-US" sz="3200" dirty="0" smtClean="0">
                <a:hlinkClick r:id="rId7" action="ppaction://hlinksldjump"/>
              </a:rPr>
              <a:t># </a:t>
            </a:r>
            <a:r>
              <a:rPr lang="en-US" sz="3200" dirty="0" err="1" smtClean="0"/>
              <a:t>Trải</a:t>
            </a:r>
            <a:r>
              <a:rPr lang="en-US" sz="3200" dirty="0" smtClean="0"/>
              <a:t> </a:t>
            </a:r>
            <a:r>
              <a:rPr lang="en-US" sz="3200" dirty="0" err="1" smtClean="0"/>
              <a:t>nghiệm</a:t>
            </a:r>
            <a:r>
              <a:rPr lang="en-US" sz="3200" dirty="0" smtClean="0"/>
              <a:t> </a:t>
            </a:r>
            <a:r>
              <a:rPr lang="en-US" sz="3200" dirty="0" err="1" smtClean="0"/>
              <a:t>trong</a:t>
            </a:r>
            <a:r>
              <a:rPr lang="en-US" sz="3200" dirty="0" smtClean="0"/>
              <a:t> HĐ </a:t>
            </a:r>
            <a:r>
              <a:rPr lang="en-US" sz="3200" dirty="0" err="1" smtClean="0"/>
              <a:t>Dạy</a:t>
            </a:r>
            <a:r>
              <a:rPr lang="en-US" sz="3200" dirty="0" smtClean="0"/>
              <a:t> </a:t>
            </a:r>
            <a:r>
              <a:rPr lang="en-US" sz="3200" dirty="0" err="1" smtClean="0"/>
              <a:t>học</a:t>
            </a:r>
            <a:r>
              <a:rPr lang="en-US" sz="3200" dirty="0" smtClean="0"/>
              <a:t> </a:t>
            </a:r>
            <a:r>
              <a:rPr lang="en-US" sz="3200" dirty="0" err="1" smtClean="0"/>
              <a:t>và</a:t>
            </a:r>
            <a:r>
              <a:rPr lang="en-US" sz="3200" dirty="0" smtClean="0"/>
              <a:t> HĐ TNST</a:t>
            </a:r>
          </a:p>
          <a:p>
            <a:pPr>
              <a:lnSpc>
                <a:spcPts val="4600"/>
              </a:lnSpc>
            </a:pPr>
            <a:r>
              <a:rPr lang="en-US" sz="3200" dirty="0" smtClean="0">
                <a:hlinkClick r:id="rId8" action="ppaction://hlinksldjump"/>
              </a:rPr>
              <a:t>#</a:t>
            </a:r>
            <a:r>
              <a:rPr lang="en-US" sz="3200" dirty="0" smtClean="0"/>
              <a:t>  </a:t>
            </a:r>
            <a:r>
              <a:rPr lang="en-US" sz="3200" dirty="0" err="1" smtClean="0"/>
              <a:t>Vai</a:t>
            </a:r>
            <a:r>
              <a:rPr lang="en-US" sz="3200" dirty="0" smtClean="0"/>
              <a:t> </a:t>
            </a:r>
            <a:r>
              <a:rPr lang="en-US" sz="3200" dirty="0" err="1" smtClean="0"/>
              <a:t>trò</a:t>
            </a:r>
            <a:r>
              <a:rPr lang="en-US" sz="3200" dirty="0" smtClean="0"/>
              <a:t> </a:t>
            </a:r>
            <a:r>
              <a:rPr lang="en-US" sz="3200" dirty="0" err="1" smtClean="0"/>
              <a:t>của</a:t>
            </a:r>
            <a:r>
              <a:rPr lang="en-US" sz="3200" dirty="0" smtClean="0"/>
              <a:t> HĐ TNST</a:t>
            </a:r>
          </a:p>
          <a:p>
            <a:pPr>
              <a:lnSpc>
                <a:spcPts val="4600"/>
              </a:lnSpc>
            </a:pPr>
            <a:r>
              <a:rPr lang="en-US" sz="3200" dirty="0" smtClean="0">
                <a:hlinkClick r:id="rId9" action="ppaction://hlinksldjump"/>
              </a:rPr>
              <a:t>#</a:t>
            </a:r>
            <a:r>
              <a:rPr lang="en-US" sz="3200" dirty="0" smtClean="0"/>
              <a:t> </a:t>
            </a:r>
            <a:r>
              <a:rPr lang="en-US" sz="3200" dirty="0" err="1" smtClean="0"/>
              <a:t>Vị</a:t>
            </a:r>
            <a:r>
              <a:rPr lang="en-US" sz="3200" dirty="0" smtClean="0"/>
              <a:t> </a:t>
            </a:r>
            <a:r>
              <a:rPr lang="en-US" sz="3200" dirty="0" err="1" smtClean="0"/>
              <a:t>trí</a:t>
            </a:r>
            <a:r>
              <a:rPr lang="en-US" sz="3200" dirty="0" smtClean="0"/>
              <a:t> HĐ TNST </a:t>
            </a:r>
            <a:r>
              <a:rPr lang="en-US" sz="3200" dirty="0" err="1" smtClean="0"/>
              <a:t>trong</a:t>
            </a:r>
            <a:r>
              <a:rPr lang="en-US" sz="3200" dirty="0" smtClean="0"/>
              <a:t> </a:t>
            </a:r>
            <a:r>
              <a:rPr lang="en-US" sz="3200" dirty="0" err="1" smtClean="0"/>
              <a:t>chương</a:t>
            </a:r>
            <a:r>
              <a:rPr lang="en-US" sz="3200" dirty="0" smtClean="0"/>
              <a:t> </a:t>
            </a:r>
            <a:r>
              <a:rPr lang="en-US" sz="3200" dirty="0" err="1" smtClean="0"/>
              <a:t>trình</a:t>
            </a:r>
            <a:r>
              <a:rPr lang="en-US" sz="3200" dirty="0" smtClean="0"/>
              <a:t> SGK </a:t>
            </a:r>
            <a:r>
              <a:rPr lang="en-US" sz="3200" dirty="0" err="1" smtClean="0"/>
              <a:t>mới</a:t>
            </a:r>
            <a:endParaRPr lang="en-US" sz="3200" dirty="0" smtClean="0"/>
          </a:p>
          <a:p>
            <a:pPr>
              <a:lnSpc>
                <a:spcPts val="4600"/>
              </a:lnSpc>
            </a:pPr>
            <a:r>
              <a:rPr lang="en-US" sz="3200" dirty="0" smtClean="0">
                <a:hlinkClick r:id="rId10" action="ppaction://hlinksldjump"/>
              </a:rPr>
              <a:t>#</a:t>
            </a:r>
            <a:r>
              <a:rPr lang="en-US" sz="3200" dirty="0" smtClean="0"/>
              <a:t> </a:t>
            </a:r>
            <a:r>
              <a:rPr lang="en-US" sz="3200" dirty="0" err="1" smtClean="0"/>
              <a:t>Một</a:t>
            </a:r>
            <a:r>
              <a:rPr lang="en-US" sz="3200" dirty="0" smtClean="0"/>
              <a:t> </a:t>
            </a:r>
            <a:r>
              <a:rPr lang="en-US" sz="3200" dirty="0" err="1" smtClean="0"/>
              <a:t>số</a:t>
            </a:r>
            <a:r>
              <a:rPr lang="en-US" sz="3200" dirty="0" smtClean="0"/>
              <a:t> </a:t>
            </a:r>
            <a:r>
              <a:rPr lang="en-US" sz="3200" dirty="0" err="1" smtClean="0"/>
              <a:t>vấn</a:t>
            </a:r>
            <a:r>
              <a:rPr lang="en-US" sz="3200" dirty="0" smtClean="0"/>
              <a:t> </a:t>
            </a:r>
            <a:r>
              <a:rPr lang="en-US" sz="3200" dirty="0" err="1" smtClean="0"/>
              <a:t>đề</a:t>
            </a:r>
            <a:r>
              <a:rPr lang="en-US" sz="3200" dirty="0" smtClean="0"/>
              <a:t> </a:t>
            </a:r>
            <a:r>
              <a:rPr lang="en-US" sz="3200" dirty="0" err="1" smtClean="0"/>
              <a:t>cơ</a:t>
            </a:r>
            <a:r>
              <a:rPr lang="en-US" sz="3200" dirty="0" smtClean="0"/>
              <a:t> </a:t>
            </a:r>
            <a:r>
              <a:rPr lang="en-US" sz="3200" dirty="0" err="1" smtClean="0"/>
              <a:t>bản</a:t>
            </a:r>
            <a:r>
              <a:rPr lang="en-US" sz="3200" dirty="0" smtClean="0"/>
              <a:t> </a:t>
            </a:r>
            <a:r>
              <a:rPr lang="en-US" sz="3200" dirty="0" err="1" smtClean="0"/>
              <a:t>về</a:t>
            </a:r>
            <a:r>
              <a:rPr lang="en-US" sz="3200" dirty="0" smtClean="0"/>
              <a:t> </a:t>
            </a:r>
            <a:r>
              <a:rPr lang="en-US" sz="3200" dirty="0" err="1" smtClean="0"/>
              <a:t>sáng</a:t>
            </a:r>
            <a:r>
              <a:rPr lang="en-US" sz="3200" dirty="0" smtClean="0"/>
              <a:t> </a:t>
            </a:r>
            <a:r>
              <a:rPr lang="en-US" sz="3200" dirty="0" err="1" smtClean="0"/>
              <a:t>tạo</a:t>
            </a:r>
            <a:endParaRPr lang="en-US" sz="3200" dirty="0" smtClean="0"/>
          </a:p>
        </p:txBody>
      </p:sp>
      <p:sp>
        <p:nvSpPr>
          <p:cNvPr id="3" name="Action Button: Back or Previous 2">
            <a:hlinkClick r:id="rId11" action="ppaction://hlinksldjump" highlightClick="1"/>
          </p:cNvPr>
          <p:cNvSpPr/>
          <p:nvPr/>
        </p:nvSpPr>
        <p:spPr>
          <a:xfrm>
            <a:off x="8700655" y="6470073"/>
            <a:ext cx="443345" cy="387927"/>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1202" name="Picture 2" descr="http://imgs.vietnamnet.vn/Images/vnn/2013/12/03/17/20131203170318-sangtao.jpg"/>
          <p:cNvPicPr>
            <a:picLocks noChangeAspect="1" noChangeArrowheads="1"/>
          </p:cNvPicPr>
          <p:nvPr/>
        </p:nvPicPr>
        <p:blipFill>
          <a:blip r:embed="rId12"/>
          <a:srcRect/>
          <a:stretch>
            <a:fillRect/>
          </a:stretch>
        </p:blipFill>
        <p:spPr bwMode="auto">
          <a:xfrm>
            <a:off x="6677887" y="914403"/>
            <a:ext cx="2369128" cy="1776846"/>
          </a:xfrm>
          <a:prstGeom prst="rect">
            <a:avLst/>
          </a:prstGeom>
          <a:noFill/>
        </p:spPr>
      </p:pic>
      <p:pic>
        <p:nvPicPr>
          <p:cNvPr id="51204" name="Picture 4" descr="Kết quả hình ảnh cho sáng tạo"/>
          <p:cNvPicPr>
            <a:picLocks noChangeAspect="1" noChangeArrowheads="1"/>
          </p:cNvPicPr>
          <p:nvPr/>
        </p:nvPicPr>
        <p:blipFill>
          <a:blip r:embed="rId13"/>
          <a:srcRect/>
          <a:stretch>
            <a:fillRect/>
          </a:stretch>
        </p:blipFill>
        <p:spPr bwMode="auto">
          <a:xfrm>
            <a:off x="6497784" y="5570536"/>
            <a:ext cx="2121630" cy="1245899"/>
          </a:xfrm>
          <a:prstGeom prst="rect">
            <a:avLst/>
          </a:prstGeom>
          <a:noFill/>
        </p:spPr>
      </p:pic>
    </p:spTree>
    <p:extLst>
      <p:ext uri="{BB962C8B-B14F-4D97-AF65-F5344CB8AC3E}">
        <p14:creationId xmlns:p14="http://schemas.microsoft.com/office/powerpoint/2010/main" val="23924911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1066800" y="228600"/>
            <a:ext cx="7239000" cy="1143000"/>
          </a:xfrm>
        </p:spPr>
        <p:txBody>
          <a:bodyPr>
            <a:normAutofit fontScale="90000"/>
          </a:bodyPr>
          <a:lstStyle/>
          <a:p>
            <a:pPr eaLnBrk="1" hangingPunct="1"/>
            <a:r>
              <a:rPr lang="en-US">
                <a:solidFill>
                  <a:srgbClr val="000090"/>
                </a:solidFill>
                <a:latin typeface="Arial" charset="0"/>
              </a:rPr>
              <a:t>Mô hình tảng băng </a:t>
            </a:r>
            <a:br>
              <a:rPr lang="en-US">
                <a:solidFill>
                  <a:srgbClr val="000090"/>
                </a:solidFill>
                <a:latin typeface="Arial" charset="0"/>
              </a:rPr>
            </a:br>
            <a:r>
              <a:rPr lang="en-US">
                <a:solidFill>
                  <a:srgbClr val="000090"/>
                </a:solidFill>
                <a:latin typeface="Arial" charset="0"/>
              </a:rPr>
              <a:t>về cấu trúc năng lực</a:t>
            </a:r>
          </a:p>
        </p:txBody>
      </p:sp>
      <p:pic>
        <p:nvPicPr>
          <p:cNvPr id="3076"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876800" y="1676400"/>
            <a:ext cx="3311525" cy="4525963"/>
          </a:xfrm>
          <a:ln>
            <a:solidFill>
              <a:srgbClr val="0668A1"/>
            </a:solidFill>
            <a:miter lim="800000"/>
            <a:headEnd/>
            <a:tailEnd/>
          </a:ln>
          <a:extLs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3077" name="Text Box 5"/>
          <p:cNvSpPr txBox="1">
            <a:spLocks noChangeArrowheads="1"/>
          </p:cNvSpPr>
          <p:nvPr/>
        </p:nvSpPr>
        <p:spPr bwMode="auto">
          <a:xfrm>
            <a:off x="1828800" y="1752600"/>
            <a:ext cx="2671763"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nl-NL" dirty="0" err="1">
                <a:solidFill>
                  <a:srgbClr val="000099"/>
                </a:solidFill>
                <a:cs typeface="Arial" charset="0"/>
              </a:rPr>
              <a:t>Hành</a:t>
            </a:r>
            <a:r>
              <a:rPr lang="nl-NL" dirty="0">
                <a:solidFill>
                  <a:srgbClr val="000099"/>
                </a:solidFill>
                <a:cs typeface="Arial" charset="0"/>
              </a:rPr>
              <a:t> vi </a:t>
            </a:r>
          </a:p>
          <a:p>
            <a:pPr>
              <a:spcBef>
                <a:spcPct val="50000"/>
              </a:spcBef>
              <a:defRPr/>
            </a:pPr>
            <a:r>
              <a:rPr lang="nl-NL" dirty="0">
                <a:solidFill>
                  <a:srgbClr val="000099"/>
                </a:solidFill>
                <a:cs typeface="Arial" charset="0"/>
              </a:rPr>
              <a:t>(</a:t>
            </a:r>
            <a:r>
              <a:rPr lang="nl-NL" dirty="0" err="1">
                <a:solidFill>
                  <a:srgbClr val="000099"/>
                </a:solidFill>
                <a:cs typeface="Arial" charset="0"/>
              </a:rPr>
              <a:t>quan</a:t>
            </a:r>
            <a:r>
              <a:rPr lang="nl-NL" dirty="0">
                <a:solidFill>
                  <a:srgbClr val="000099"/>
                </a:solidFill>
                <a:cs typeface="Arial" charset="0"/>
              </a:rPr>
              <a:t> </a:t>
            </a:r>
            <a:r>
              <a:rPr lang="nl-NL" dirty="0" err="1">
                <a:solidFill>
                  <a:srgbClr val="000099"/>
                </a:solidFill>
                <a:cs typeface="Arial" charset="0"/>
              </a:rPr>
              <a:t>sát</a:t>
            </a:r>
            <a:r>
              <a:rPr lang="nl-NL" dirty="0">
                <a:solidFill>
                  <a:srgbClr val="000099"/>
                </a:solidFill>
                <a:cs typeface="Arial" charset="0"/>
              </a:rPr>
              <a:t> </a:t>
            </a:r>
            <a:r>
              <a:rPr lang="nl-NL" dirty="0" err="1">
                <a:solidFill>
                  <a:srgbClr val="000099"/>
                </a:solidFill>
                <a:cs typeface="Arial" charset="0"/>
              </a:rPr>
              <a:t>được</a:t>
            </a:r>
            <a:r>
              <a:rPr lang="nl-NL" dirty="0">
                <a:solidFill>
                  <a:srgbClr val="000099"/>
                </a:solidFill>
                <a:cs typeface="Arial" charset="0"/>
              </a:rPr>
              <a:t>)</a:t>
            </a:r>
          </a:p>
          <a:p>
            <a:pPr>
              <a:defRPr/>
            </a:pPr>
            <a:endParaRPr lang="en-US" dirty="0">
              <a:solidFill>
                <a:srgbClr val="000099"/>
              </a:solidFill>
              <a:latin typeface="Trebuchet MS" charset="0"/>
              <a:cs typeface="Arial" charset="0"/>
            </a:endParaRPr>
          </a:p>
          <a:p>
            <a:pPr>
              <a:defRPr/>
            </a:pPr>
            <a:r>
              <a:rPr lang="en-US" dirty="0" err="1">
                <a:solidFill>
                  <a:srgbClr val="000099"/>
                </a:solidFill>
                <a:latin typeface="Trebuchet MS" charset="0"/>
                <a:cs typeface="Arial" charset="0"/>
              </a:rPr>
              <a:t>Kiến</a:t>
            </a:r>
            <a:r>
              <a:rPr lang="en-US" dirty="0">
                <a:solidFill>
                  <a:srgbClr val="000099"/>
                </a:solidFill>
                <a:latin typeface="Trebuchet MS" charset="0"/>
                <a:cs typeface="Arial" charset="0"/>
              </a:rPr>
              <a:t> </a:t>
            </a:r>
            <a:r>
              <a:rPr lang="en-US" dirty="0" err="1">
                <a:solidFill>
                  <a:srgbClr val="000099"/>
                </a:solidFill>
                <a:latin typeface="Trebuchet MS" charset="0"/>
                <a:cs typeface="Arial" charset="0"/>
              </a:rPr>
              <a:t>thức</a:t>
            </a:r>
            <a:endParaRPr lang="en-US" dirty="0">
              <a:solidFill>
                <a:srgbClr val="000099"/>
              </a:solidFill>
              <a:latin typeface="Trebuchet MS" charset="0"/>
              <a:cs typeface="Arial" charset="0"/>
            </a:endParaRPr>
          </a:p>
          <a:p>
            <a:pPr>
              <a:defRPr/>
            </a:pPr>
            <a:r>
              <a:rPr lang="en-US" dirty="0" err="1">
                <a:solidFill>
                  <a:srgbClr val="000099"/>
                </a:solidFill>
                <a:latin typeface="Trebuchet MS" charset="0"/>
                <a:cs typeface="Arial" charset="0"/>
              </a:rPr>
              <a:t>Kỹ</a:t>
            </a:r>
            <a:r>
              <a:rPr lang="en-US" dirty="0">
                <a:solidFill>
                  <a:srgbClr val="000099"/>
                </a:solidFill>
                <a:latin typeface="Trebuchet MS" charset="0"/>
                <a:cs typeface="Arial" charset="0"/>
              </a:rPr>
              <a:t> </a:t>
            </a:r>
            <a:r>
              <a:rPr lang="en-US" dirty="0" err="1">
                <a:solidFill>
                  <a:srgbClr val="000099"/>
                </a:solidFill>
                <a:latin typeface="Trebuchet MS" charset="0"/>
                <a:cs typeface="Arial" charset="0"/>
              </a:rPr>
              <a:t>năng</a:t>
            </a:r>
            <a:endParaRPr lang="en-US" dirty="0">
              <a:solidFill>
                <a:srgbClr val="000099"/>
              </a:solidFill>
              <a:latin typeface="Trebuchet MS" charset="0"/>
              <a:cs typeface="Arial" charset="0"/>
            </a:endParaRPr>
          </a:p>
          <a:p>
            <a:pPr>
              <a:defRPr/>
            </a:pPr>
            <a:r>
              <a:rPr lang="en-US" dirty="0" err="1">
                <a:solidFill>
                  <a:srgbClr val="000099"/>
                </a:solidFill>
                <a:latin typeface="Trebuchet MS" charset="0"/>
                <a:cs typeface="Arial" charset="0"/>
              </a:rPr>
              <a:t>Thái</a:t>
            </a:r>
            <a:r>
              <a:rPr lang="en-US" dirty="0">
                <a:solidFill>
                  <a:srgbClr val="000099"/>
                </a:solidFill>
                <a:latin typeface="Trebuchet MS" charset="0"/>
                <a:cs typeface="Arial" charset="0"/>
              </a:rPr>
              <a:t> </a:t>
            </a:r>
            <a:r>
              <a:rPr lang="en-US" dirty="0" err="1">
                <a:solidFill>
                  <a:srgbClr val="000099"/>
                </a:solidFill>
                <a:latin typeface="Trebuchet MS" charset="0"/>
                <a:cs typeface="Arial" charset="0"/>
              </a:rPr>
              <a:t>độ</a:t>
            </a:r>
            <a:endParaRPr lang="en-US" dirty="0">
              <a:solidFill>
                <a:srgbClr val="000099"/>
              </a:solidFill>
              <a:latin typeface="Trebuchet MS" charset="0"/>
              <a:cs typeface="Arial" charset="0"/>
            </a:endParaRPr>
          </a:p>
          <a:p>
            <a:pPr>
              <a:defRPr/>
            </a:pPr>
            <a:r>
              <a:rPr lang="en-US" dirty="0" err="1">
                <a:solidFill>
                  <a:srgbClr val="000099"/>
                </a:solidFill>
                <a:latin typeface="Trebuchet MS" charset="0"/>
                <a:cs typeface="Arial" charset="0"/>
              </a:rPr>
              <a:t>Chuẩn</a:t>
            </a:r>
            <a:r>
              <a:rPr lang="en-US" dirty="0">
                <a:solidFill>
                  <a:srgbClr val="000099"/>
                </a:solidFill>
                <a:latin typeface="Trebuchet MS" charset="0"/>
                <a:cs typeface="Arial" charset="0"/>
              </a:rPr>
              <a:t>, </a:t>
            </a:r>
            <a:r>
              <a:rPr lang="en-US" dirty="0" err="1">
                <a:solidFill>
                  <a:srgbClr val="000099"/>
                </a:solidFill>
                <a:latin typeface="Trebuchet MS" charset="0"/>
                <a:cs typeface="Arial" charset="0"/>
              </a:rPr>
              <a:t>giá</a:t>
            </a:r>
            <a:r>
              <a:rPr lang="en-US" dirty="0">
                <a:solidFill>
                  <a:srgbClr val="000099"/>
                </a:solidFill>
                <a:latin typeface="Trebuchet MS" charset="0"/>
                <a:cs typeface="Arial" charset="0"/>
              </a:rPr>
              <a:t> </a:t>
            </a:r>
            <a:r>
              <a:rPr lang="en-US" dirty="0" err="1">
                <a:solidFill>
                  <a:srgbClr val="000099"/>
                </a:solidFill>
                <a:latin typeface="Trebuchet MS" charset="0"/>
                <a:cs typeface="Arial" charset="0"/>
              </a:rPr>
              <a:t>trị</a:t>
            </a:r>
            <a:r>
              <a:rPr lang="en-US" dirty="0">
                <a:solidFill>
                  <a:srgbClr val="000099"/>
                </a:solidFill>
                <a:latin typeface="Trebuchet MS" charset="0"/>
                <a:cs typeface="Arial" charset="0"/>
              </a:rPr>
              <a:t>, </a:t>
            </a:r>
            <a:r>
              <a:rPr lang="en-US" dirty="0" err="1">
                <a:solidFill>
                  <a:srgbClr val="000099"/>
                </a:solidFill>
                <a:latin typeface="Trebuchet MS" charset="0"/>
                <a:cs typeface="Arial" charset="0"/>
              </a:rPr>
              <a:t>niềm</a:t>
            </a:r>
            <a:r>
              <a:rPr lang="en-US" dirty="0">
                <a:solidFill>
                  <a:srgbClr val="000099"/>
                </a:solidFill>
                <a:latin typeface="Trebuchet MS" charset="0"/>
                <a:cs typeface="Arial" charset="0"/>
              </a:rPr>
              <a:t> tin</a:t>
            </a:r>
          </a:p>
          <a:p>
            <a:pPr>
              <a:defRPr/>
            </a:pPr>
            <a:endParaRPr lang="en-US" dirty="0">
              <a:solidFill>
                <a:srgbClr val="000099"/>
              </a:solidFill>
              <a:latin typeface="Trebuchet MS" charset="0"/>
              <a:cs typeface="Arial" charset="0"/>
            </a:endParaRPr>
          </a:p>
          <a:p>
            <a:pPr>
              <a:defRPr/>
            </a:pPr>
            <a:r>
              <a:rPr lang="en-US" dirty="0" err="1">
                <a:solidFill>
                  <a:srgbClr val="000099"/>
                </a:solidFill>
                <a:latin typeface="Trebuchet MS" charset="0"/>
                <a:cs typeface="Arial" charset="0"/>
              </a:rPr>
              <a:t>Động</a:t>
            </a:r>
            <a:r>
              <a:rPr lang="en-US" dirty="0">
                <a:solidFill>
                  <a:srgbClr val="000099"/>
                </a:solidFill>
                <a:latin typeface="Trebuchet MS" charset="0"/>
                <a:cs typeface="Arial" charset="0"/>
              </a:rPr>
              <a:t> </a:t>
            </a:r>
            <a:r>
              <a:rPr lang="en-US" dirty="0" err="1">
                <a:solidFill>
                  <a:srgbClr val="000099"/>
                </a:solidFill>
                <a:latin typeface="Trebuchet MS" charset="0"/>
                <a:cs typeface="Arial" charset="0"/>
              </a:rPr>
              <a:t>cơ</a:t>
            </a:r>
            <a:endParaRPr lang="en-US" dirty="0">
              <a:solidFill>
                <a:srgbClr val="000099"/>
              </a:solidFill>
              <a:latin typeface="Trebuchet MS" charset="0"/>
              <a:cs typeface="Arial" charset="0"/>
            </a:endParaRPr>
          </a:p>
          <a:p>
            <a:pPr>
              <a:defRPr/>
            </a:pPr>
            <a:r>
              <a:rPr lang="en-US" dirty="0" err="1">
                <a:solidFill>
                  <a:srgbClr val="000099"/>
                </a:solidFill>
                <a:latin typeface="Trebuchet MS" charset="0"/>
                <a:cs typeface="Arial" charset="0"/>
              </a:rPr>
              <a:t>Nét</a:t>
            </a:r>
            <a:r>
              <a:rPr lang="en-US" dirty="0">
                <a:solidFill>
                  <a:srgbClr val="000099"/>
                </a:solidFill>
                <a:latin typeface="Trebuchet MS" charset="0"/>
                <a:cs typeface="Arial" charset="0"/>
              </a:rPr>
              <a:t> </a:t>
            </a:r>
            <a:r>
              <a:rPr lang="en-US" dirty="0" err="1">
                <a:solidFill>
                  <a:srgbClr val="000099"/>
                </a:solidFill>
                <a:latin typeface="Trebuchet MS" charset="0"/>
                <a:cs typeface="Arial" charset="0"/>
              </a:rPr>
              <a:t>nhân</a:t>
            </a:r>
            <a:r>
              <a:rPr lang="en-US" dirty="0">
                <a:solidFill>
                  <a:srgbClr val="000099"/>
                </a:solidFill>
                <a:latin typeface="Trebuchet MS" charset="0"/>
                <a:cs typeface="Arial" charset="0"/>
              </a:rPr>
              <a:t> </a:t>
            </a:r>
            <a:r>
              <a:rPr lang="en-US" dirty="0" err="1">
                <a:solidFill>
                  <a:srgbClr val="000099"/>
                </a:solidFill>
                <a:latin typeface="Trebuchet MS" charset="0"/>
                <a:cs typeface="Arial" charset="0"/>
              </a:rPr>
              <a:t>cách</a:t>
            </a:r>
            <a:endParaRPr lang="en-US" dirty="0">
              <a:solidFill>
                <a:srgbClr val="000099"/>
              </a:solidFill>
              <a:latin typeface="Trebuchet MS" charset="0"/>
              <a:cs typeface="Arial" charset="0"/>
            </a:endParaRPr>
          </a:p>
          <a:p>
            <a:pPr>
              <a:defRPr/>
            </a:pPr>
            <a:r>
              <a:rPr lang="en-US" dirty="0" err="1">
                <a:solidFill>
                  <a:srgbClr val="000099"/>
                </a:solidFill>
                <a:latin typeface="Trebuchet MS" charset="0"/>
                <a:cs typeface="Arial" charset="0"/>
              </a:rPr>
              <a:t>Tư</a:t>
            </a:r>
            <a:r>
              <a:rPr lang="en-US" dirty="0">
                <a:solidFill>
                  <a:srgbClr val="000099"/>
                </a:solidFill>
                <a:latin typeface="Trebuchet MS" charset="0"/>
                <a:cs typeface="Arial" charset="0"/>
              </a:rPr>
              <a:t> </a:t>
            </a:r>
            <a:r>
              <a:rPr lang="en-US" dirty="0" err="1">
                <a:solidFill>
                  <a:srgbClr val="000099"/>
                </a:solidFill>
                <a:latin typeface="Trebuchet MS" charset="0"/>
                <a:cs typeface="Arial" charset="0"/>
              </a:rPr>
              <a:t>chất</a:t>
            </a:r>
            <a:endParaRPr lang="nl-NL" dirty="0">
              <a:solidFill>
                <a:srgbClr val="000099"/>
              </a:solidFill>
              <a:latin typeface="Trebuchet MS" charset="0"/>
              <a:cs typeface="Arial" charset="0"/>
            </a:endParaRPr>
          </a:p>
        </p:txBody>
      </p:sp>
      <p:sp>
        <p:nvSpPr>
          <p:cNvPr id="3078" name="Text Box 6"/>
          <p:cNvSpPr txBox="1">
            <a:spLocks noChangeArrowheads="1"/>
          </p:cNvSpPr>
          <p:nvPr/>
        </p:nvSpPr>
        <p:spPr bwMode="auto">
          <a:xfrm>
            <a:off x="381000" y="1600200"/>
            <a:ext cx="1143000" cy="4894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dirty="0">
                <a:cs typeface="Arial" charset="0"/>
              </a:rPr>
              <a:t>1.</a:t>
            </a:r>
            <a:r>
              <a:rPr lang="en-US" dirty="0">
                <a:cs typeface="Arial" charset="0"/>
              </a:rPr>
              <a:t> </a:t>
            </a:r>
          </a:p>
          <a:p>
            <a:pPr>
              <a:spcBef>
                <a:spcPct val="50000"/>
              </a:spcBef>
              <a:defRPr/>
            </a:pPr>
            <a:r>
              <a:rPr lang="en-US" dirty="0" err="1">
                <a:cs typeface="Arial" charset="0"/>
              </a:rPr>
              <a:t>Làm</a:t>
            </a:r>
            <a:endParaRPr lang="en-US" dirty="0">
              <a:cs typeface="Arial" charset="0"/>
            </a:endParaRPr>
          </a:p>
          <a:p>
            <a:pPr>
              <a:spcBef>
                <a:spcPct val="50000"/>
              </a:spcBef>
              <a:defRPr/>
            </a:pPr>
            <a:endParaRPr lang="en-US" dirty="0">
              <a:cs typeface="Arial" charset="0"/>
            </a:endParaRPr>
          </a:p>
          <a:p>
            <a:pPr>
              <a:spcBef>
                <a:spcPct val="50000"/>
              </a:spcBef>
              <a:defRPr/>
            </a:pPr>
            <a:r>
              <a:rPr lang="en-US" b="1" dirty="0">
                <a:cs typeface="Arial" charset="0"/>
              </a:rPr>
              <a:t>2. </a:t>
            </a:r>
          </a:p>
          <a:p>
            <a:pPr>
              <a:spcBef>
                <a:spcPct val="50000"/>
              </a:spcBef>
              <a:defRPr/>
            </a:pPr>
            <a:r>
              <a:rPr lang="en-US" dirty="0" err="1">
                <a:cs typeface="Arial" charset="0"/>
              </a:rPr>
              <a:t>Suy</a:t>
            </a:r>
            <a:r>
              <a:rPr lang="en-US" dirty="0">
                <a:cs typeface="Arial" charset="0"/>
              </a:rPr>
              <a:t> </a:t>
            </a:r>
            <a:r>
              <a:rPr lang="en-US" dirty="0" err="1">
                <a:cs typeface="Arial" charset="0"/>
              </a:rPr>
              <a:t>nghĩ</a:t>
            </a:r>
            <a:endParaRPr lang="en-US" dirty="0">
              <a:cs typeface="Arial" charset="0"/>
            </a:endParaRPr>
          </a:p>
          <a:p>
            <a:pPr>
              <a:spcBef>
                <a:spcPct val="50000"/>
              </a:spcBef>
              <a:defRPr/>
            </a:pPr>
            <a:endParaRPr lang="en-US" dirty="0">
              <a:cs typeface="Arial" charset="0"/>
            </a:endParaRPr>
          </a:p>
          <a:p>
            <a:pPr>
              <a:spcBef>
                <a:spcPct val="50000"/>
              </a:spcBef>
              <a:defRPr/>
            </a:pPr>
            <a:r>
              <a:rPr lang="en-US" b="1" dirty="0">
                <a:cs typeface="Arial" charset="0"/>
              </a:rPr>
              <a:t>3.</a:t>
            </a:r>
            <a:r>
              <a:rPr lang="en-US" dirty="0">
                <a:cs typeface="Arial" charset="0"/>
              </a:rPr>
              <a:t> </a:t>
            </a:r>
            <a:r>
              <a:rPr lang="en-US" dirty="0" err="1">
                <a:cs typeface="Arial" charset="0"/>
              </a:rPr>
              <a:t>Mong</a:t>
            </a:r>
            <a:r>
              <a:rPr lang="en-US" dirty="0">
                <a:cs typeface="Arial" charset="0"/>
              </a:rPr>
              <a:t> </a:t>
            </a:r>
            <a:r>
              <a:rPr lang="en-US" dirty="0" err="1">
                <a:cs typeface="Arial" charset="0"/>
              </a:rPr>
              <a:t>muốn</a:t>
            </a:r>
            <a:endParaRPr lang="en-US" dirty="0">
              <a:cs typeface="Arial" charset="0"/>
            </a:endParaRPr>
          </a:p>
        </p:txBody>
      </p:sp>
    </p:spTree>
    <p:extLst>
      <p:ext uri="{BB962C8B-B14F-4D97-AF65-F5344CB8AC3E}">
        <p14:creationId xmlns:p14="http://schemas.microsoft.com/office/powerpoint/2010/main" val="4001000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939443" cy="6858000"/>
          </a:xfrm>
          <a:prstGeom prst="rect">
            <a:avLst/>
          </a:prstGeom>
          <a:noFill/>
          <a:ln>
            <a:noFill/>
          </a:ln>
        </p:spPr>
      </p:pic>
    </p:spTree>
    <p:extLst>
      <p:ext uri="{BB962C8B-B14F-4D97-AF65-F5344CB8AC3E}">
        <p14:creationId xmlns:p14="http://schemas.microsoft.com/office/powerpoint/2010/main" val="80842102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err="1">
                <a:solidFill>
                  <a:srgbClr val="FF0000"/>
                </a:solidFill>
              </a:rPr>
              <a:t>Sơ</a:t>
            </a:r>
            <a:r>
              <a:rPr lang="en-US" sz="3200" b="1" dirty="0">
                <a:solidFill>
                  <a:srgbClr val="FF0000"/>
                </a:solidFill>
              </a:rPr>
              <a:t> </a:t>
            </a:r>
            <a:r>
              <a:rPr lang="en-US" sz="3200" b="1" dirty="0" err="1">
                <a:solidFill>
                  <a:srgbClr val="FF0000"/>
                </a:solidFill>
              </a:rPr>
              <a:t>đồ</a:t>
            </a:r>
            <a:r>
              <a:rPr lang="en-US" sz="3200" b="1" dirty="0">
                <a:solidFill>
                  <a:srgbClr val="FF0000"/>
                </a:solidFill>
              </a:rPr>
              <a:t> </a:t>
            </a:r>
            <a:r>
              <a:rPr lang="en-US" sz="3200" b="1" dirty="0" err="1">
                <a:solidFill>
                  <a:srgbClr val="FF0000"/>
                </a:solidFill>
              </a:rPr>
              <a:t>thao</a:t>
            </a:r>
            <a:r>
              <a:rPr lang="en-US" sz="3200" b="1" dirty="0">
                <a:solidFill>
                  <a:srgbClr val="FF0000"/>
                </a:solidFill>
              </a:rPr>
              <a:t> </a:t>
            </a:r>
            <a:r>
              <a:rPr lang="en-US" sz="3200" b="1" dirty="0" err="1">
                <a:solidFill>
                  <a:srgbClr val="FF0000"/>
                </a:solidFill>
              </a:rPr>
              <a:t>tác</a:t>
            </a:r>
            <a:r>
              <a:rPr lang="en-US" sz="3200" b="1" dirty="0">
                <a:solidFill>
                  <a:srgbClr val="FF0000"/>
                </a:solidFill>
              </a:rPr>
              <a:t> </a:t>
            </a:r>
            <a:r>
              <a:rPr lang="en-US" sz="3200" b="1" dirty="0" err="1">
                <a:solidFill>
                  <a:srgbClr val="FF0000"/>
                </a:solidFill>
              </a:rPr>
              <a:t>hóa</a:t>
            </a:r>
            <a:r>
              <a:rPr lang="en-US" sz="3200" b="1" dirty="0">
                <a:solidFill>
                  <a:srgbClr val="FF0000"/>
                </a:solidFill>
              </a:rPr>
              <a:t> </a:t>
            </a:r>
            <a:r>
              <a:rPr lang="en-US" sz="3200" b="1" dirty="0" err="1">
                <a:solidFill>
                  <a:srgbClr val="FF0000"/>
                </a:solidFill>
              </a:rPr>
              <a:t>khái</a:t>
            </a:r>
            <a:r>
              <a:rPr lang="en-US" sz="3200" b="1" dirty="0">
                <a:solidFill>
                  <a:srgbClr val="FF0000"/>
                </a:solidFill>
              </a:rPr>
              <a:t> </a:t>
            </a:r>
            <a:r>
              <a:rPr lang="en-US" sz="3200" b="1" dirty="0" err="1">
                <a:solidFill>
                  <a:srgbClr val="FF0000"/>
                </a:solidFill>
              </a:rPr>
              <a:t>niệm</a:t>
            </a:r>
            <a:r>
              <a:rPr lang="en-US" sz="3200" b="1" dirty="0">
                <a:solidFill>
                  <a:srgbClr val="FF0000"/>
                </a:solidFill>
              </a:rPr>
              <a:t>: </a:t>
            </a:r>
            <a:r>
              <a:rPr lang="en-US" sz="3200" b="1" dirty="0" err="1">
                <a:solidFill>
                  <a:srgbClr val="FF0000"/>
                </a:solidFill>
              </a:rPr>
              <a:t>từ</a:t>
            </a:r>
            <a:r>
              <a:rPr lang="en-US" sz="3200" b="1" dirty="0">
                <a:solidFill>
                  <a:srgbClr val="FF0000"/>
                </a:solidFill>
              </a:rPr>
              <a:t> </a:t>
            </a:r>
            <a:r>
              <a:rPr lang="en-US" sz="3200" b="1" dirty="0" err="1">
                <a:solidFill>
                  <a:srgbClr val="FF0000"/>
                </a:solidFill>
              </a:rPr>
              <a:t>khái</a:t>
            </a:r>
            <a:r>
              <a:rPr lang="en-US" sz="3200" b="1" dirty="0">
                <a:solidFill>
                  <a:srgbClr val="FF0000"/>
                </a:solidFill>
              </a:rPr>
              <a:t> </a:t>
            </a:r>
            <a:r>
              <a:rPr lang="en-US" sz="3200" b="1" dirty="0" err="1">
                <a:solidFill>
                  <a:srgbClr val="FF0000"/>
                </a:solidFill>
              </a:rPr>
              <a:t>niệm</a:t>
            </a:r>
            <a:r>
              <a:rPr lang="en-US" sz="3200" b="1" dirty="0">
                <a:solidFill>
                  <a:srgbClr val="FF0000"/>
                </a:solidFill>
              </a:rPr>
              <a:t> </a:t>
            </a:r>
            <a:r>
              <a:rPr lang="en-US" sz="3200" b="1" dirty="0" err="1">
                <a:solidFill>
                  <a:srgbClr val="FF0000"/>
                </a:solidFill>
              </a:rPr>
              <a:t>đến</a:t>
            </a:r>
            <a:r>
              <a:rPr lang="en-US" sz="3200" b="1" dirty="0">
                <a:solidFill>
                  <a:srgbClr val="FF0000"/>
                </a:solidFill>
              </a:rPr>
              <a:t> </a:t>
            </a:r>
            <a:r>
              <a:rPr lang="en-US" sz="3200" b="1" dirty="0" err="1">
                <a:solidFill>
                  <a:srgbClr val="FF0000"/>
                </a:solidFill>
              </a:rPr>
              <a:t>tiêu</a:t>
            </a:r>
            <a:r>
              <a:rPr lang="en-US" sz="3200" b="1" dirty="0">
                <a:solidFill>
                  <a:srgbClr val="FF0000"/>
                </a:solidFill>
              </a:rPr>
              <a:t> </a:t>
            </a:r>
            <a:r>
              <a:rPr lang="en-US" sz="3200" b="1" dirty="0" err="1">
                <a:solidFill>
                  <a:srgbClr val="FF0000"/>
                </a:solidFill>
              </a:rPr>
              <a:t>chí</a:t>
            </a:r>
            <a:r>
              <a:rPr lang="en-US" sz="3200" b="1" dirty="0">
                <a:solidFill>
                  <a:srgbClr val="FF0000"/>
                </a:solidFill>
              </a:rPr>
              <a:t> </a:t>
            </a:r>
            <a:r>
              <a:rPr lang="en-US" sz="3200" b="1" dirty="0" err="1">
                <a:solidFill>
                  <a:srgbClr val="FF0000"/>
                </a:solidFill>
              </a:rPr>
              <a:t>chất</a:t>
            </a:r>
            <a:r>
              <a:rPr lang="en-US" sz="3200" b="1" dirty="0">
                <a:solidFill>
                  <a:srgbClr val="FF0000"/>
                </a:solidFill>
              </a:rPr>
              <a:t> </a:t>
            </a:r>
            <a:r>
              <a:rPr lang="en-US" sz="3200" b="1" dirty="0" err="1">
                <a:solidFill>
                  <a:srgbClr val="FF0000"/>
                </a:solidFill>
              </a:rPr>
              <a:t>lượng</a:t>
            </a:r>
            <a:r>
              <a:rPr lang="en-US" sz="3200" dirty="0">
                <a:solidFill>
                  <a:srgbClr val="FF0000"/>
                </a:solidFill>
              </a:rPr>
              <a:t> </a:t>
            </a:r>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rcRect t="13336" b="13336"/>
          <a:stretch>
            <a:fillRect/>
          </a:stretch>
        </p:blipFill>
        <p:spPr bwMode="auto">
          <a:xfrm>
            <a:off x="457200" y="1600200"/>
            <a:ext cx="8229600" cy="4917001"/>
          </a:xfrm>
          <a:prstGeom prst="rect">
            <a:avLst/>
          </a:prstGeom>
          <a:noFill/>
          <a:ln>
            <a:noFill/>
          </a:ln>
        </p:spPr>
      </p:pic>
    </p:spTree>
    <p:extLst>
      <p:ext uri="{BB962C8B-B14F-4D97-AF65-F5344CB8AC3E}">
        <p14:creationId xmlns:p14="http://schemas.microsoft.com/office/powerpoint/2010/main" val="428084354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Quy</a:t>
            </a:r>
            <a:r>
              <a:rPr lang="en-US" dirty="0" smtClean="0"/>
              <a:t> </a:t>
            </a:r>
            <a:r>
              <a:rPr lang="en-US" dirty="0" err="1" smtClean="0"/>
              <a:t>trình</a:t>
            </a:r>
            <a:r>
              <a:rPr lang="en-US" dirty="0" smtClean="0"/>
              <a:t> </a:t>
            </a:r>
            <a:r>
              <a:rPr lang="en-US" dirty="0" err="1" smtClean="0"/>
              <a:t>thực</a:t>
            </a:r>
            <a:r>
              <a:rPr lang="en-US" dirty="0" smtClean="0"/>
              <a:t> </a:t>
            </a:r>
            <a:r>
              <a:rPr lang="en-US" dirty="0" err="1" smtClean="0"/>
              <a:t>hiện</a:t>
            </a:r>
            <a:r>
              <a:rPr lang="en-US" dirty="0" smtClean="0"/>
              <a:t> </a:t>
            </a:r>
            <a:r>
              <a:rPr lang="en-US" dirty="0" err="1" smtClean="0"/>
              <a:t>đánh</a:t>
            </a:r>
            <a:r>
              <a:rPr lang="en-US" dirty="0" smtClean="0"/>
              <a:t> </a:t>
            </a:r>
            <a:r>
              <a:rPr lang="en-US" dirty="0" err="1" smtClean="0"/>
              <a:t>giá</a:t>
            </a:r>
            <a:r>
              <a:rPr lang="en-US" dirty="0" smtClean="0"/>
              <a:t> KQ HĐTNST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27328485"/>
              </p:ext>
            </p:extLst>
          </p:nvPr>
        </p:nvGraphicFramePr>
        <p:xfrm>
          <a:off x="457200" y="1600200"/>
          <a:ext cx="8229600" cy="49916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377761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8"/>
            <a:ext cx="8229600" cy="677862"/>
          </a:xfrm>
        </p:spPr>
        <p:txBody>
          <a:bodyPr>
            <a:normAutofit fontScale="90000"/>
          </a:bodyPr>
          <a:lstStyle/>
          <a:p>
            <a:r>
              <a:rPr lang="en-US" b="1" dirty="0" err="1" smtClean="0"/>
              <a:t>Tiêu</a:t>
            </a:r>
            <a:r>
              <a:rPr lang="en-US" b="1" dirty="0" smtClean="0"/>
              <a:t> </a:t>
            </a:r>
            <a:r>
              <a:rPr lang="en-US" b="1" dirty="0" err="1" smtClean="0"/>
              <a:t>chí</a:t>
            </a:r>
            <a:r>
              <a:rPr lang="en-US" b="1" dirty="0" smtClean="0"/>
              <a:t> </a:t>
            </a:r>
            <a:r>
              <a:rPr lang="en-US" b="1" dirty="0" err="1" smtClean="0"/>
              <a:t>đánh</a:t>
            </a:r>
            <a:r>
              <a:rPr lang="en-US" b="1" dirty="0" smtClean="0"/>
              <a:t> </a:t>
            </a:r>
            <a:r>
              <a:rPr lang="en-US" b="1" dirty="0" err="1" smtClean="0"/>
              <a:t>giá</a:t>
            </a:r>
            <a:r>
              <a:rPr lang="en-US" b="1" dirty="0" smtClean="0"/>
              <a:t> </a:t>
            </a:r>
            <a:r>
              <a:rPr lang="en-US" b="1" dirty="0" err="1" smtClean="0"/>
              <a:t>chung</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1735243"/>
              </p:ext>
            </p:extLst>
          </p:nvPr>
        </p:nvGraphicFramePr>
        <p:xfrm>
          <a:off x="457200" y="1060450"/>
          <a:ext cx="8229600" cy="5235609"/>
        </p:xfrm>
        <a:graphic>
          <a:graphicData uri="http://schemas.openxmlformats.org/drawingml/2006/table">
            <a:tbl>
              <a:tblPr firstRow="1" bandRow="1">
                <a:tableStyleId>{5C22544A-7EE6-4342-B048-85BDC9FD1C3A}</a:tableStyleId>
              </a:tblPr>
              <a:tblGrid>
                <a:gridCol w="1892300"/>
                <a:gridCol w="6337300"/>
              </a:tblGrid>
              <a:tr h="578679">
                <a:tc>
                  <a:txBody>
                    <a:bodyPr/>
                    <a:lstStyle/>
                    <a:p>
                      <a:pPr algn="ctr" latinLnBrk="1">
                        <a:lnSpc>
                          <a:spcPct val="115000"/>
                        </a:lnSpc>
                        <a:spcAft>
                          <a:spcPts val="0"/>
                        </a:spcAft>
                      </a:pPr>
                      <a:r>
                        <a:rPr lang="pt-BR" sz="1800" b="1" kern="100" dirty="0" err="1">
                          <a:effectLst/>
                          <a:latin typeface="Times New Roman"/>
                          <a:cs typeface="Times New Roman"/>
                        </a:rPr>
                        <a:t>Tiêu</a:t>
                      </a:r>
                      <a:r>
                        <a:rPr lang="pt-BR" sz="1800" b="1" kern="100" dirty="0">
                          <a:effectLst/>
                          <a:latin typeface="Times New Roman"/>
                          <a:cs typeface="Times New Roman"/>
                        </a:rPr>
                        <a:t> </a:t>
                      </a:r>
                      <a:r>
                        <a:rPr lang="pt-BR" sz="1800" b="1" kern="100" dirty="0" err="1" smtClean="0">
                          <a:effectLst/>
                          <a:latin typeface="Times New Roman"/>
                          <a:cs typeface="Times New Roman"/>
                        </a:rPr>
                        <a:t>chí</a:t>
                      </a:r>
                      <a:r>
                        <a:rPr lang="pt-BR" sz="1800" b="1" kern="100" dirty="0" smtClean="0">
                          <a:effectLst/>
                          <a:latin typeface="Times New Roman"/>
                          <a:cs typeface="Times New Roman"/>
                        </a:rPr>
                        <a:t> </a:t>
                      </a:r>
                      <a:r>
                        <a:rPr lang="pt-BR" sz="1800" b="1" kern="100" dirty="0" err="1">
                          <a:effectLst/>
                          <a:latin typeface="Times New Roman"/>
                          <a:cs typeface="Times New Roman"/>
                        </a:rPr>
                        <a:t>đánh</a:t>
                      </a:r>
                      <a:r>
                        <a:rPr lang="pt-BR" sz="1800" b="1" kern="100" dirty="0">
                          <a:effectLst/>
                          <a:latin typeface="Times New Roman"/>
                          <a:cs typeface="Times New Roman"/>
                        </a:rPr>
                        <a:t> </a:t>
                      </a:r>
                      <a:r>
                        <a:rPr lang="pt-BR" sz="1800" b="1" kern="100" dirty="0" err="1">
                          <a:effectLst/>
                          <a:latin typeface="Times New Roman"/>
                          <a:cs typeface="Times New Roman"/>
                        </a:rPr>
                        <a:t>giá</a:t>
                      </a:r>
                      <a:r>
                        <a:rPr lang="pt-BR" sz="1800" b="1" kern="100" dirty="0">
                          <a:effectLst/>
                          <a:latin typeface="Times New Roman"/>
                          <a:cs typeface="Times New Roman"/>
                        </a:rPr>
                        <a:t> </a:t>
                      </a:r>
                      <a:endParaRPr lang="en-US" sz="1800" kern="100" dirty="0">
                        <a:effectLst/>
                        <a:latin typeface="Batang"/>
                        <a:cs typeface="Times New Roman"/>
                      </a:endParaRPr>
                    </a:p>
                  </a:txBody>
                  <a:tcPr marL="68580" marR="68580" marT="0" marB="0"/>
                </a:tc>
                <a:tc>
                  <a:txBody>
                    <a:bodyPr/>
                    <a:lstStyle/>
                    <a:p>
                      <a:pPr algn="ctr" latinLnBrk="1">
                        <a:lnSpc>
                          <a:spcPct val="115000"/>
                        </a:lnSpc>
                        <a:spcAft>
                          <a:spcPts val="0"/>
                        </a:spcAft>
                      </a:pPr>
                      <a:r>
                        <a:rPr lang="fr-FR" sz="1800" b="1" kern="100" dirty="0" err="1">
                          <a:effectLst/>
                          <a:latin typeface="Times New Roman"/>
                          <a:cs typeface="Times New Roman"/>
                        </a:rPr>
                        <a:t>Nội</a:t>
                      </a:r>
                      <a:r>
                        <a:rPr lang="fr-FR" sz="1800" b="1" kern="100" dirty="0">
                          <a:effectLst/>
                          <a:latin typeface="Times New Roman"/>
                          <a:cs typeface="Times New Roman"/>
                        </a:rPr>
                        <a:t> </a:t>
                      </a:r>
                      <a:r>
                        <a:rPr lang="fr-FR" sz="1800" b="1" kern="100" dirty="0" err="1">
                          <a:effectLst/>
                          <a:latin typeface="Times New Roman"/>
                          <a:cs typeface="Times New Roman"/>
                        </a:rPr>
                        <a:t>dung</a:t>
                      </a:r>
                      <a:r>
                        <a:rPr lang="fr-FR" sz="1800" b="1" kern="100" dirty="0">
                          <a:effectLst/>
                          <a:latin typeface="Times New Roman"/>
                          <a:cs typeface="Times New Roman"/>
                        </a:rPr>
                        <a:t> </a:t>
                      </a:r>
                      <a:r>
                        <a:rPr lang="fr-FR" sz="1800" b="1" kern="100" dirty="0" err="1">
                          <a:effectLst/>
                          <a:latin typeface="Times New Roman"/>
                          <a:cs typeface="Times New Roman"/>
                        </a:rPr>
                        <a:t>đánh</a:t>
                      </a:r>
                      <a:r>
                        <a:rPr lang="fr-FR" sz="1800" b="1" kern="100" dirty="0">
                          <a:effectLst/>
                          <a:latin typeface="Times New Roman"/>
                          <a:cs typeface="Times New Roman"/>
                        </a:rPr>
                        <a:t> </a:t>
                      </a:r>
                      <a:r>
                        <a:rPr lang="fr-FR" sz="1800" b="1" kern="100" dirty="0" err="1">
                          <a:effectLst/>
                          <a:latin typeface="Times New Roman"/>
                          <a:cs typeface="Times New Roman"/>
                        </a:rPr>
                        <a:t>giá</a:t>
                      </a:r>
                      <a:r>
                        <a:rPr lang="fr-FR" sz="1800" b="1" kern="100" dirty="0">
                          <a:effectLst/>
                          <a:latin typeface="Times New Roman"/>
                          <a:cs typeface="Times New Roman"/>
                        </a:rPr>
                        <a:t> </a:t>
                      </a:r>
                      <a:endParaRPr lang="en-US" sz="1800" kern="100" dirty="0">
                        <a:effectLst/>
                        <a:latin typeface="Batang"/>
                        <a:cs typeface="Times New Roman"/>
                      </a:endParaRPr>
                    </a:p>
                  </a:txBody>
                  <a:tcPr marL="68580" marR="68580" marT="0" marB="0"/>
                </a:tc>
              </a:tr>
              <a:tr h="711062">
                <a:tc>
                  <a:txBody>
                    <a:bodyPr/>
                    <a:lstStyle/>
                    <a:p>
                      <a:pPr algn="just" latinLnBrk="1">
                        <a:lnSpc>
                          <a:spcPct val="115000"/>
                        </a:lnSpc>
                        <a:spcAft>
                          <a:spcPts val="0"/>
                        </a:spcAft>
                      </a:pPr>
                      <a:r>
                        <a:rPr lang="fr-FR" sz="1800" kern="100">
                          <a:effectLst/>
                          <a:latin typeface="Times New Roman"/>
                          <a:cs typeface="Times New Roman"/>
                        </a:rPr>
                        <a:t>Mức độ tham gia </a:t>
                      </a:r>
                      <a:endParaRPr lang="en-US" sz="1800" kern="100">
                        <a:effectLst/>
                        <a:latin typeface="Batang"/>
                        <a:cs typeface="Times New Roman"/>
                      </a:endParaRPr>
                    </a:p>
                  </a:txBody>
                  <a:tcPr marL="68580" marR="68580" marT="0" marB="0"/>
                </a:tc>
                <a:tc>
                  <a:txBody>
                    <a:bodyPr/>
                    <a:lstStyle/>
                    <a:p>
                      <a:pPr algn="just" latinLnBrk="1">
                        <a:lnSpc>
                          <a:spcPct val="115000"/>
                        </a:lnSpc>
                        <a:spcAft>
                          <a:spcPts val="0"/>
                        </a:spcAft>
                      </a:pPr>
                      <a:r>
                        <a:rPr lang="fr-FR" sz="1800" kern="100">
                          <a:effectLst/>
                          <a:latin typeface="Times New Roman"/>
                          <a:cs typeface="Times New Roman"/>
                        </a:rPr>
                        <a:t>Đánh giá độ tích cực, chủ động trong các hoạt động thực hiện, mức độ quan tâm và hứng thú đối với hoạt động...</a:t>
                      </a:r>
                      <a:endParaRPr lang="en-US" sz="1800" kern="100">
                        <a:effectLst/>
                        <a:latin typeface="Batang"/>
                        <a:cs typeface="Times New Roman"/>
                      </a:endParaRPr>
                    </a:p>
                  </a:txBody>
                  <a:tcPr marL="68580" marR="68580" marT="0" marB="0"/>
                </a:tc>
              </a:tr>
              <a:tr h="711062">
                <a:tc>
                  <a:txBody>
                    <a:bodyPr/>
                    <a:lstStyle/>
                    <a:p>
                      <a:pPr algn="just" latinLnBrk="1">
                        <a:lnSpc>
                          <a:spcPct val="115000"/>
                        </a:lnSpc>
                        <a:spcAft>
                          <a:spcPts val="0"/>
                        </a:spcAft>
                      </a:pPr>
                      <a:r>
                        <a:rPr lang="fr-FR" sz="1800" kern="100">
                          <a:effectLst/>
                          <a:latin typeface="Times New Roman"/>
                          <a:cs typeface="Times New Roman"/>
                        </a:rPr>
                        <a:t>Mức độ hợp tác, hợp lực </a:t>
                      </a:r>
                      <a:endParaRPr lang="en-US" sz="1800" kern="100">
                        <a:effectLst/>
                        <a:latin typeface="Batang"/>
                        <a:cs typeface="Times New Roman"/>
                      </a:endParaRPr>
                    </a:p>
                  </a:txBody>
                  <a:tcPr marL="68580" marR="68580" marT="0" marB="0"/>
                </a:tc>
                <a:tc>
                  <a:txBody>
                    <a:bodyPr/>
                    <a:lstStyle/>
                    <a:p>
                      <a:pPr algn="just" latinLnBrk="1">
                        <a:lnSpc>
                          <a:spcPct val="115000"/>
                        </a:lnSpc>
                        <a:spcAft>
                          <a:spcPts val="0"/>
                        </a:spcAft>
                      </a:pPr>
                      <a:r>
                        <a:rPr lang="fr-FR" sz="1800" kern="100">
                          <a:effectLst/>
                          <a:latin typeface="Times New Roman"/>
                          <a:cs typeface="Times New Roman"/>
                        </a:rPr>
                        <a:t>Đánh giá mức độ tham gia vào các hoạt động nhóm, hiệp lực trong hoạt động và mức độ duy trì sự hợp tác...</a:t>
                      </a:r>
                      <a:endParaRPr lang="en-US" sz="1800" kern="100">
                        <a:effectLst/>
                        <a:latin typeface="Batang"/>
                        <a:cs typeface="Times New Roman"/>
                      </a:endParaRPr>
                    </a:p>
                  </a:txBody>
                  <a:tcPr marL="68580" marR="68580" marT="0" marB="0"/>
                </a:tc>
              </a:tr>
              <a:tr h="711062">
                <a:tc>
                  <a:txBody>
                    <a:bodyPr/>
                    <a:lstStyle/>
                    <a:p>
                      <a:pPr algn="just" latinLnBrk="1">
                        <a:lnSpc>
                          <a:spcPct val="115000"/>
                        </a:lnSpc>
                        <a:spcAft>
                          <a:spcPts val="0"/>
                        </a:spcAft>
                      </a:pPr>
                      <a:r>
                        <a:rPr lang="en-US" sz="1800" kern="100">
                          <a:effectLst/>
                          <a:latin typeface="Times New Roman"/>
                          <a:cs typeface="Times New Roman"/>
                        </a:rPr>
                        <a:t>Tinh thần trách nhiệm</a:t>
                      </a:r>
                      <a:endParaRPr lang="en-US" sz="1800" kern="100">
                        <a:effectLst/>
                        <a:latin typeface="Batang"/>
                        <a:cs typeface="Times New Roman"/>
                      </a:endParaRPr>
                    </a:p>
                  </a:txBody>
                  <a:tcPr marL="68580" marR="68580" marT="0" marB="0"/>
                </a:tc>
                <a:tc>
                  <a:txBody>
                    <a:bodyPr/>
                    <a:lstStyle/>
                    <a:p>
                      <a:pPr algn="just" latinLnBrk="1">
                        <a:lnSpc>
                          <a:spcPct val="115000"/>
                        </a:lnSpc>
                        <a:spcAft>
                          <a:spcPts val="0"/>
                        </a:spcAft>
                      </a:pPr>
                      <a:r>
                        <a:rPr lang="en-US" sz="1800" kern="100">
                          <a:effectLst/>
                          <a:latin typeface="Times New Roman"/>
                          <a:cs typeface="Times New Roman"/>
                        </a:rPr>
                        <a:t>Đánh giá tinh thần trách nhiệm trong mọi hoạt động, mức đô duy trì thực hiện, chủ động, tích cực trong hoạt động…</a:t>
                      </a:r>
                      <a:endParaRPr lang="en-US" sz="1800" kern="100">
                        <a:effectLst/>
                        <a:latin typeface="Batang"/>
                        <a:cs typeface="Times New Roman"/>
                      </a:endParaRPr>
                    </a:p>
                  </a:txBody>
                  <a:tcPr marL="68580" marR="68580" marT="0" marB="0"/>
                </a:tc>
              </a:tr>
              <a:tr h="1066593">
                <a:tc>
                  <a:txBody>
                    <a:bodyPr/>
                    <a:lstStyle/>
                    <a:p>
                      <a:pPr algn="just" latinLnBrk="1">
                        <a:lnSpc>
                          <a:spcPct val="115000"/>
                        </a:lnSpc>
                        <a:spcAft>
                          <a:spcPts val="0"/>
                        </a:spcAft>
                      </a:pPr>
                      <a:r>
                        <a:rPr lang="en-US" sz="1800" kern="100">
                          <a:effectLst/>
                          <a:latin typeface="Times New Roman"/>
                          <a:cs typeface="Times New Roman"/>
                        </a:rPr>
                        <a:t>Tính sáng tạo </a:t>
                      </a:r>
                      <a:endParaRPr lang="en-US" sz="1800" kern="100">
                        <a:effectLst/>
                        <a:latin typeface="Batang"/>
                        <a:cs typeface="Times New Roman"/>
                      </a:endParaRPr>
                    </a:p>
                  </a:txBody>
                  <a:tcPr marL="68580" marR="68580" marT="0" marB="0"/>
                </a:tc>
                <a:tc>
                  <a:txBody>
                    <a:bodyPr/>
                    <a:lstStyle/>
                    <a:p>
                      <a:pPr algn="just" latinLnBrk="1">
                        <a:lnSpc>
                          <a:spcPct val="115000"/>
                        </a:lnSpc>
                        <a:spcAft>
                          <a:spcPts val="0"/>
                        </a:spcAft>
                      </a:pPr>
                      <a:r>
                        <a:rPr lang="en-US" sz="1800" kern="100">
                          <a:effectLst/>
                          <a:latin typeface="Times New Roman"/>
                          <a:cs typeface="Times New Roman"/>
                        </a:rPr>
                        <a:t>Cách giải quyết vấn đề độc đáo, trí tưởng tượng phong phú; mềm dẻo, linh hoạt trong tư duy; có kỹ năng, kỹ xảo nhuần nhuyễn; biết cách tái cấu trúc những điều mới mẻ; nhạy cảm, nhạy bén với môi trường xung quanh..</a:t>
                      </a:r>
                      <a:endParaRPr lang="en-US" sz="1800" kern="100">
                        <a:effectLst/>
                        <a:latin typeface="Batang"/>
                        <a:cs typeface="Times New Roman"/>
                      </a:endParaRPr>
                    </a:p>
                  </a:txBody>
                  <a:tcPr marL="68580" marR="68580" marT="0" marB="0"/>
                </a:tc>
              </a:tr>
              <a:tr h="1066593">
                <a:tc>
                  <a:txBody>
                    <a:bodyPr/>
                    <a:lstStyle/>
                    <a:p>
                      <a:pPr algn="just" latinLnBrk="1">
                        <a:lnSpc>
                          <a:spcPct val="115000"/>
                        </a:lnSpc>
                        <a:spcAft>
                          <a:spcPts val="0"/>
                        </a:spcAft>
                      </a:pPr>
                      <a:r>
                        <a:rPr lang="en-US" sz="1800" kern="100">
                          <a:effectLst/>
                          <a:latin typeface="Times New Roman"/>
                          <a:cs typeface="Times New Roman"/>
                        </a:rPr>
                        <a:t>Kết quả hoạt động đặc biệt khác</a:t>
                      </a:r>
                      <a:endParaRPr lang="en-US" sz="1800" kern="100">
                        <a:effectLst/>
                        <a:latin typeface="Batang"/>
                        <a:cs typeface="Times New Roman"/>
                      </a:endParaRPr>
                    </a:p>
                  </a:txBody>
                  <a:tcPr marL="68580" marR="68580" marT="0" marB="0"/>
                </a:tc>
                <a:tc>
                  <a:txBody>
                    <a:bodyPr/>
                    <a:lstStyle/>
                    <a:p>
                      <a:pPr algn="just" latinLnBrk="1">
                        <a:lnSpc>
                          <a:spcPct val="115000"/>
                        </a:lnSpc>
                        <a:spcAft>
                          <a:spcPts val="0"/>
                        </a:spcAft>
                      </a:pPr>
                      <a:r>
                        <a:rPr lang="en-US" sz="1800" kern="100" dirty="0">
                          <a:effectLst/>
                          <a:latin typeface="Times New Roman"/>
                          <a:cs typeface="Times New Roman"/>
                        </a:rPr>
                        <a:t>- </a:t>
                      </a:r>
                      <a:r>
                        <a:rPr lang="en-US" sz="1800" kern="100" dirty="0" err="1">
                          <a:effectLst/>
                          <a:latin typeface="Times New Roman"/>
                          <a:cs typeface="Times New Roman"/>
                        </a:rPr>
                        <a:t>Đánh</a:t>
                      </a:r>
                      <a:r>
                        <a:rPr lang="en-US" sz="1800" kern="100" dirty="0">
                          <a:effectLst/>
                          <a:latin typeface="Times New Roman"/>
                          <a:cs typeface="Times New Roman"/>
                        </a:rPr>
                        <a:t> </a:t>
                      </a:r>
                      <a:r>
                        <a:rPr lang="en-US" sz="1800" kern="100" dirty="0" err="1">
                          <a:effectLst/>
                          <a:latin typeface="Times New Roman"/>
                          <a:cs typeface="Times New Roman"/>
                        </a:rPr>
                        <a:t>giá</a:t>
                      </a:r>
                      <a:r>
                        <a:rPr lang="en-US" sz="1800" kern="100" dirty="0">
                          <a:effectLst/>
                          <a:latin typeface="Times New Roman"/>
                          <a:cs typeface="Times New Roman"/>
                        </a:rPr>
                        <a:t> </a:t>
                      </a:r>
                      <a:r>
                        <a:rPr lang="en-US" sz="1800" kern="100" dirty="0" err="1">
                          <a:effectLst/>
                          <a:latin typeface="Times New Roman"/>
                          <a:cs typeface="Times New Roman"/>
                        </a:rPr>
                        <a:t>kết</a:t>
                      </a:r>
                      <a:r>
                        <a:rPr lang="en-US" sz="1800" kern="100" dirty="0">
                          <a:effectLst/>
                          <a:latin typeface="Times New Roman"/>
                          <a:cs typeface="Times New Roman"/>
                        </a:rPr>
                        <a:t> </a:t>
                      </a:r>
                      <a:r>
                        <a:rPr lang="en-US" sz="1800" kern="100" dirty="0" err="1">
                          <a:effectLst/>
                          <a:latin typeface="Times New Roman"/>
                          <a:cs typeface="Times New Roman"/>
                        </a:rPr>
                        <a:t>quả</a:t>
                      </a:r>
                      <a:r>
                        <a:rPr lang="en-US" sz="1800" kern="100" dirty="0">
                          <a:effectLst/>
                          <a:latin typeface="Times New Roman"/>
                          <a:cs typeface="Times New Roman"/>
                        </a:rPr>
                        <a:t> </a:t>
                      </a:r>
                      <a:r>
                        <a:rPr lang="en-US" sz="1800" kern="100" dirty="0" err="1">
                          <a:effectLst/>
                          <a:latin typeface="Times New Roman"/>
                          <a:cs typeface="Times New Roman"/>
                        </a:rPr>
                        <a:t>thực</a:t>
                      </a:r>
                      <a:r>
                        <a:rPr lang="en-US" sz="1800" kern="100" dirty="0">
                          <a:effectLst/>
                          <a:latin typeface="Times New Roman"/>
                          <a:cs typeface="Times New Roman"/>
                        </a:rPr>
                        <a:t> </a:t>
                      </a:r>
                      <a:r>
                        <a:rPr lang="en-US" sz="1800" kern="100" dirty="0" err="1">
                          <a:effectLst/>
                          <a:latin typeface="Times New Roman"/>
                          <a:cs typeface="Times New Roman"/>
                        </a:rPr>
                        <a:t>hiện</a:t>
                      </a:r>
                      <a:r>
                        <a:rPr lang="en-US" sz="1800" kern="100" dirty="0">
                          <a:effectLst/>
                          <a:latin typeface="Times New Roman"/>
                          <a:cs typeface="Times New Roman"/>
                        </a:rPr>
                        <a:t> </a:t>
                      </a:r>
                      <a:r>
                        <a:rPr lang="en-US" sz="1800" kern="100" dirty="0" err="1">
                          <a:effectLst/>
                          <a:latin typeface="Times New Roman"/>
                          <a:cs typeface="Times New Roman"/>
                        </a:rPr>
                        <a:t>một</a:t>
                      </a:r>
                      <a:r>
                        <a:rPr lang="en-US" sz="1800" kern="100" dirty="0">
                          <a:effectLst/>
                          <a:latin typeface="Times New Roman"/>
                          <a:cs typeface="Times New Roman"/>
                        </a:rPr>
                        <a:t> </a:t>
                      </a:r>
                      <a:r>
                        <a:rPr lang="en-US" sz="1800" kern="100" dirty="0" err="1">
                          <a:effectLst/>
                          <a:latin typeface="Times New Roman"/>
                          <a:cs typeface="Times New Roman"/>
                        </a:rPr>
                        <a:t>cách</a:t>
                      </a:r>
                      <a:r>
                        <a:rPr lang="en-US" sz="1800" kern="100" dirty="0">
                          <a:effectLst/>
                          <a:latin typeface="Times New Roman"/>
                          <a:cs typeface="Times New Roman"/>
                        </a:rPr>
                        <a:t> </a:t>
                      </a:r>
                      <a:r>
                        <a:rPr lang="en-US" sz="1800" kern="100" dirty="0" err="1">
                          <a:effectLst/>
                          <a:latin typeface="Times New Roman"/>
                          <a:cs typeface="Times New Roman"/>
                        </a:rPr>
                        <a:t>tổng</a:t>
                      </a:r>
                      <a:r>
                        <a:rPr lang="en-US" sz="1800" kern="100" dirty="0">
                          <a:effectLst/>
                          <a:latin typeface="Times New Roman"/>
                          <a:cs typeface="Times New Roman"/>
                        </a:rPr>
                        <a:t> </a:t>
                      </a:r>
                      <a:r>
                        <a:rPr lang="en-US" sz="1800" kern="100" dirty="0" err="1">
                          <a:effectLst/>
                          <a:latin typeface="Times New Roman"/>
                          <a:cs typeface="Times New Roman"/>
                        </a:rPr>
                        <a:t>hợp</a:t>
                      </a:r>
                      <a:r>
                        <a:rPr lang="en-US" sz="1800" kern="100" dirty="0">
                          <a:effectLst/>
                          <a:latin typeface="Times New Roman"/>
                          <a:cs typeface="Times New Roman"/>
                        </a:rPr>
                        <a:t> </a:t>
                      </a:r>
                      <a:r>
                        <a:rPr lang="en-US" sz="1800" kern="100" dirty="0" err="1">
                          <a:effectLst/>
                          <a:latin typeface="Times New Roman"/>
                          <a:cs typeface="Times New Roman"/>
                        </a:rPr>
                        <a:t>thông</a:t>
                      </a:r>
                      <a:r>
                        <a:rPr lang="en-US" sz="1800" kern="100" dirty="0">
                          <a:effectLst/>
                          <a:latin typeface="Times New Roman"/>
                          <a:cs typeface="Times New Roman"/>
                        </a:rPr>
                        <a:t> qua </a:t>
                      </a:r>
                      <a:r>
                        <a:rPr lang="en-US" sz="1800" kern="100" dirty="0" err="1">
                          <a:effectLst/>
                          <a:latin typeface="Times New Roman"/>
                          <a:cs typeface="Times New Roman"/>
                        </a:rPr>
                        <a:t>thực</a:t>
                      </a:r>
                      <a:r>
                        <a:rPr lang="en-US" sz="1800" kern="100" dirty="0">
                          <a:effectLst/>
                          <a:latin typeface="Times New Roman"/>
                          <a:cs typeface="Times New Roman"/>
                        </a:rPr>
                        <a:t> </a:t>
                      </a:r>
                      <a:r>
                        <a:rPr lang="en-US" sz="1800" kern="100" dirty="0" err="1">
                          <a:effectLst/>
                          <a:latin typeface="Times New Roman"/>
                          <a:cs typeface="Times New Roman"/>
                        </a:rPr>
                        <a:t>hiện</a:t>
                      </a:r>
                      <a:r>
                        <a:rPr lang="en-US" sz="1800" kern="100" dirty="0">
                          <a:effectLst/>
                          <a:latin typeface="Times New Roman"/>
                          <a:cs typeface="Times New Roman"/>
                        </a:rPr>
                        <a:t> </a:t>
                      </a:r>
                      <a:r>
                        <a:rPr lang="en-US" sz="1800" kern="100" dirty="0" err="1">
                          <a:effectLst/>
                          <a:latin typeface="Times New Roman"/>
                          <a:cs typeface="Times New Roman"/>
                        </a:rPr>
                        <a:t>những</a:t>
                      </a:r>
                      <a:r>
                        <a:rPr lang="en-US" sz="1800" kern="100" dirty="0">
                          <a:effectLst/>
                          <a:latin typeface="Times New Roman"/>
                          <a:cs typeface="Times New Roman"/>
                        </a:rPr>
                        <a:t> </a:t>
                      </a:r>
                      <a:r>
                        <a:rPr lang="en-US" sz="1800" kern="100" dirty="0" err="1">
                          <a:effectLst/>
                          <a:latin typeface="Times New Roman"/>
                          <a:cs typeface="Times New Roman"/>
                        </a:rPr>
                        <a:t>hoạt</a:t>
                      </a:r>
                      <a:r>
                        <a:rPr lang="en-US" sz="1800" kern="100" dirty="0">
                          <a:effectLst/>
                          <a:latin typeface="Times New Roman"/>
                          <a:cs typeface="Times New Roman"/>
                        </a:rPr>
                        <a:t> </a:t>
                      </a:r>
                      <a:r>
                        <a:rPr lang="en-US" sz="1800" kern="100" dirty="0" err="1">
                          <a:effectLst/>
                          <a:latin typeface="Times New Roman"/>
                          <a:cs typeface="Times New Roman"/>
                        </a:rPr>
                        <a:t>động</a:t>
                      </a:r>
                      <a:r>
                        <a:rPr lang="en-US" sz="1800" kern="100" dirty="0">
                          <a:effectLst/>
                          <a:latin typeface="Times New Roman"/>
                          <a:cs typeface="Times New Roman"/>
                        </a:rPr>
                        <a:t> </a:t>
                      </a:r>
                      <a:r>
                        <a:rPr lang="en-US" sz="1800" kern="100" dirty="0" err="1">
                          <a:effectLst/>
                          <a:latin typeface="Times New Roman"/>
                          <a:cs typeface="Times New Roman"/>
                        </a:rPr>
                        <a:t>đặc</a:t>
                      </a:r>
                      <a:r>
                        <a:rPr lang="en-US" sz="1800" kern="100" dirty="0">
                          <a:effectLst/>
                          <a:latin typeface="Times New Roman"/>
                          <a:cs typeface="Times New Roman"/>
                        </a:rPr>
                        <a:t> </a:t>
                      </a:r>
                      <a:r>
                        <a:rPr lang="en-US" sz="1800" kern="100" dirty="0" err="1">
                          <a:effectLst/>
                          <a:latin typeface="Times New Roman"/>
                          <a:cs typeface="Times New Roman"/>
                        </a:rPr>
                        <a:t>biệt</a:t>
                      </a:r>
                      <a:r>
                        <a:rPr lang="en-US" sz="1800" kern="100" dirty="0">
                          <a:effectLst/>
                          <a:latin typeface="Times New Roman"/>
                          <a:cs typeface="Times New Roman"/>
                        </a:rPr>
                        <a:t>.</a:t>
                      </a:r>
                      <a:endParaRPr lang="en-US" sz="1800" kern="100" dirty="0">
                        <a:effectLst/>
                        <a:latin typeface="Batang"/>
                        <a:cs typeface="Times New Roman"/>
                      </a:endParaRPr>
                    </a:p>
                    <a:p>
                      <a:pPr algn="just" latinLnBrk="1">
                        <a:lnSpc>
                          <a:spcPct val="115000"/>
                        </a:lnSpc>
                        <a:spcAft>
                          <a:spcPts val="0"/>
                        </a:spcAft>
                      </a:pPr>
                      <a:r>
                        <a:rPr lang="en-US" sz="1800" kern="100" dirty="0">
                          <a:effectLst/>
                          <a:latin typeface="Times New Roman"/>
                          <a:cs typeface="Times New Roman"/>
                        </a:rPr>
                        <a:t>- </a:t>
                      </a:r>
                      <a:r>
                        <a:rPr lang="en-US" sz="1800" kern="100" dirty="0" err="1">
                          <a:effectLst/>
                          <a:latin typeface="Times New Roman"/>
                          <a:cs typeface="Times New Roman"/>
                        </a:rPr>
                        <a:t>Kết</a:t>
                      </a:r>
                      <a:r>
                        <a:rPr lang="en-US" sz="1800" kern="100" dirty="0">
                          <a:effectLst/>
                          <a:latin typeface="Times New Roman"/>
                          <a:cs typeface="Times New Roman"/>
                        </a:rPr>
                        <a:t> </a:t>
                      </a:r>
                      <a:r>
                        <a:rPr lang="en-US" sz="1800" kern="100" dirty="0" err="1">
                          <a:effectLst/>
                          <a:latin typeface="Times New Roman"/>
                          <a:cs typeface="Times New Roman"/>
                        </a:rPr>
                        <a:t>quả</a:t>
                      </a:r>
                      <a:r>
                        <a:rPr lang="en-US" sz="1800" kern="100" dirty="0">
                          <a:effectLst/>
                          <a:latin typeface="Times New Roman"/>
                          <a:cs typeface="Times New Roman"/>
                        </a:rPr>
                        <a:t> </a:t>
                      </a:r>
                      <a:r>
                        <a:rPr lang="en-US" sz="1800" kern="100" dirty="0" err="1">
                          <a:effectLst/>
                          <a:latin typeface="Times New Roman"/>
                          <a:cs typeface="Times New Roman"/>
                        </a:rPr>
                        <a:t>thu</a:t>
                      </a:r>
                      <a:r>
                        <a:rPr lang="en-US" sz="1800" kern="100" dirty="0">
                          <a:effectLst/>
                          <a:latin typeface="Times New Roman"/>
                          <a:cs typeface="Times New Roman"/>
                        </a:rPr>
                        <a:t> </a:t>
                      </a:r>
                      <a:r>
                        <a:rPr lang="en-US" sz="1800" kern="100" dirty="0" err="1">
                          <a:effectLst/>
                          <a:latin typeface="Times New Roman"/>
                          <a:cs typeface="Times New Roman"/>
                        </a:rPr>
                        <a:t>được</a:t>
                      </a:r>
                      <a:r>
                        <a:rPr lang="en-US" sz="1800" kern="100" dirty="0">
                          <a:effectLst/>
                          <a:latin typeface="Times New Roman"/>
                          <a:cs typeface="Times New Roman"/>
                        </a:rPr>
                        <a:t> </a:t>
                      </a:r>
                      <a:r>
                        <a:rPr lang="en-US" sz="1800" kern="100" dirty="0" err="1">
                          <a:effectLst/>
                          <a:latin typeface="Times New Roman"/>
                          <a:cs typeface="Times New Roman"/>
                        </a:rPr>
                        <a:t>từ</a:t>
                      </a:r>
                      <a:r>
                        <a:rPr lang="en-US" sz="1800" kern="100" dirty="0">
                          <a:effectLst/>
                          <a:latin typeface="Times New Roman"/>
                          <a:cs typeface="Times New Roman"/>
                        </a:rPr>
                        <a:t> </a:t>
                      </a:r>
                      <a:r>
                        <a:rPr lang="en-US" sz="1800" kern="100" dirty="0" err="1">
                          <a:effectLst/>
                          <a:latin typeface="Times New Roman"/>
                          <a:cs typeface="Times New Roman"/>
                        </a:rPr>
                        <a:t>các</a:t>
                      </a:r>
                      <a:r>
                        <a:rPr lang="en-US" sz="1800" kern="100" dirty="0">
                          <a:effectLst/>
                          <a:latin typeface="Times New Roman"/>
                          <a:cs typeface="Times New Roman"/>
                        </a:rPr>
                        <a:t> </a:t>
                      </a:r>
                      <a:r>
                        <a:rPr lang="en-US" sz="1800" kern="100" dirty="0" err="1">
                          <a:effectLst/>
                          <a:latin typeface="Times New Roman"/>
                          <a:cs typeface="Times New Roman"/>
                        </a:rPr>
                        <a:t>hoạt</a:t>
                      </a:r>
                      <a:r>
                        <a:rPr lang="en-US" sz="1800" kern="100" dirty="0">
                          <a:effectLst/>
                          <a:latin typeface="Times New Roman"/>
                          <a:cs typeface="Times New Roman"/>
                        </a:rPr>
                        <a:t> </a:t>
                      </a:r>
                      <a:r>
                        <a:rPr lang="en-US" sz="1800" kern="100" dirty="0" err="1">
                          <a:effectLst/>
                          <a:latin typeface="Times New Roman"/>
                          <a:cs typeface="Times New Roman"/>
                        </a:rPr>
                        <a:t>động</a:t>
                      </a:r>
                      <a:r>
                        <a:rPr lang="en-US" sz="1800" kern="100" dirty="0">
                          <a:effectLst/>
                          <a:latin typeface="Times New Roman"/>
                          <a:cs typeface="Times New Roman"/>
                        </a:rPr>
                        <a:t> </a:t>
                      </a:r>
                      <a:r>
                        <a:rPr lang="en-US" sz="1800" kern="100" dirty="0" err="1">
                          <a:effectLst/>
                          <a:latin typeface="Times New Roman"/>
                          <a:cs typeface="Times New Roman"/>
                        </a:rPr>
                        <a:t>sự</a:t>
                      </a:r>
                      <a:r>
                        <a:rPr lang="en-US" sz="1800" kern="100" dirty="0">
                          <a:effectLst/>
                          <a:latin typeface="Times New Roman"/>
                          <a:cs typeface="Times New Roman"/>
                        </a:rPr>
                        <a:t> </a:t>
                      </a:r>
                      <a:r>
                        <a:rPr lang="en-US" sz="1800" kern="100" dirty="0" err="1">
                          <a:effectLst/>
                          <a:latin typeface="Times New Roman"/>
                          <a:cs typeface="Times New Roman"/>
                        </a:rPr>
                        <a:t>kiện</a:t>
                      </a:r>
                      <a:r>
                        <a:rPr lang="en-US" sz="1800" kern="100" dirty="0">
                          <a:effectLst/>
                          <a:latin typeface="Times New Roman"/>
                          <a:cs typeface="Times New Roman"/>
                        </a:rPr>
                        <a:t> </a:t>
                      </a:r>
                      <a:r>
                        <a:rPr lang="en-US" sz="1800" kern="100" dirty="0" err="1">
                          <a:effectLst/>
                          <a:latin typeface="Times New Roman"/>
                          <a:cs typeface="Times New Roman"/>
                        </a:rPr>
                        <a:t>trong</a:t>
                      </a:r>
                      <a:r>
                        <a:rPr lang="en-US" sz="1800" kern="100" dirty="0">
                          <a:effectLst/>
                          <a:latin typeface="Times New Roman"/>
                          <a:cs typeface="Times New Roman"/>
                        </a:rPr>
                        <a:t> </a:t>
                      </a:r>
                      <a:r>
                        <a:rPr lang="en-US" sz="1800" kern="100" dirty="0" err="1">
                          <a:effectLst/>
                          <a:latin typeface="Times New Roman"/>
                          <a:cs typeface="Times New Roman"/>
                        </a:rPr>
                        <a:t>và</a:t>
                      </a:r>
                      <a:r>
                        <a:rPr lang="en-US" sz="1800" kern="100" dirty="0">
                          <a:effectLst/>
                          <a:latin typeface="Times New Roman"/>
                          <a:cs typeface="Times New Roman"/>
                        </a:rPr>
                        <a:t> </a:t>
                      </a:r>
                      <a:r>
                        <a:rPr lang="en-US" sz="1800" kern="100" dirty="0" err="1">
                          <a:effectLst/>
                          <a:latin typeface="Times New Roman"/>
                          <a:cs typeface="Times New Roman"/>
                        </a:rPr>
                        <a:t>ngoài</a:t>
                      </a:r>
                      <a:r>
                        <a:rPr lang="en-US" sz="1800" kern="100" dirty="0">
                          <a:effectLst/>
                          <a:latin typeface="Times New Roman"/>
                          <a:cs typeface="Times New Roman"/>
                        </a:rPr>
                        <a:t> </a:t>
                      </a:r>
                      <a:r>
                        <a:rPr lang="en-US" sz="1800" kern="100" dirty="0" err="1">
                          <a:effectLst/>
                          <a:latin typeface="Times New Roman"/>
                          <a:cs typeface="Times New Roman"/>
                        </a:rPr>
                        <a:t>trường</a:t>
                      </a:r>
                      <a:r>
                        <a:rPr lang="en-US" sz="1800" kern="100" dirty="0">
                          <a:effectLst/>
                          <a:latin typeface="Times New Roman"/>
                          <a:cs typeface="Times New Roman"/>
                        </a:rPr>
                        <a:t> </a:t>
                      </a:r>
                      <a:r>
                        <a:rPr lang="en-US" sz="1800" kern="100" dirty="0" err="1">
                          <a:effectLst/>
                          <a:latin typeface="Times New Roman"/>
                          <a:cs typeface="Times New Roman"/>
                        </a:rPr>
                        <a:t>học</a:t>
                      </a:r>
                      <a:r>
                        <a:rPr lang="en-US" sz="1800" kern="100" dirty="0">
                          <a:effectLst/>
                          <a:latin typeface="Times New Roman"/>
                          <a:cs typeface="Times New Roman"/>
                        </a:rPr>
                        <a:t>. </a:t>
                      </a:r>
                      <a:endParaRPr lang="en-US" sz="1800" kern="100" dirty="0">
                        <a:effectLst/>
                        <a:latin typeface="Batang"/>
                        <a:cs typeface="Times New Roman"/>
                      </a:endParaRPr>
                    </a:p>
                  </a:txBody>
                  <a:tcPr marL="68580" marR="68580" marT="0" marB="0"/>
                </a:tc>
              </a:tr>
            </a:tbl>
          </a:graphicData>
        </a:graphic>
      </p:graphicFrame>
    </p:spTree>
    <p:extLst>
      <p:ext uri="{BB962C8B-B14F-4D97-AF65-F5344CB8AC3E}">
        <p14:creationId xmlns:p14="http://schemas.microsoft.com/office/powerpoint/2010/main" val="156236798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9112"/>
          </a:xfrm>
        </p:spPr>
        <p:txBody>
          <a:bodyPr>
            <a:normAutofit fontScale="90000"/>
          </a:bodyPr>
          <a:lstStyle/>
          <a:p>
            <a:r>
              <a:rPr lang="en-US" dirty="0" smtClean="0"/>
              <a:t>PP </a:t>
            </a:r>
            <a:r>
              <a:rPr lang="en-US" dirty="0" err="1" smtClean="0"/>
              <a:t>và</a:t>
            </a:r>
            <a:r>
              <a:rPr lang="en-US" dirty="0" smtClean="0"/>
              <a:t> </a:t>
            </a:r>
            <a:r>
              <a:rPr lang="en-US" dirty="0" err="1" smtClean="0"/>
              <a:t>công</a:t>
            </a:r>
            <a:r>
              <a:rPr lang="en-US" dirty="0" smtClean="0"/>
              <a:t> </a:t>
            </a:r>
            <a:r>
              <a:rPr lang="en-US" dirty="0" err="1" smtClean="0"/>
              <a:t>cụ</a:t>
            </a:r>
            <a:r>
              <a:rPr lang="en-US" dirty="0" smtClean="0"/>
              <a:t> </a:t>
            </a:r>
            <a:r>
              <a:rPr lang="en-US" dirty="0" err="1" smtClean="0"/>
              <a:t>đánh</a:t>
            </a:r>
            <a:r>
              <a:rPr lang="en-US" dirty="0" smtClean="0"/>
              <a:t> </a:t>
            </a:r>
            <a:r>
              <a:rPr lang="en-US" dirty="0" err="1" smtClean="0"/>
              <a:t>giá</a:t>
            </a:r>
            <a:r>
              <a:rPr lang="en-US" dirty="0" smtClean="0"/>
              <a:t> HĐTNST</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16054028"/>
              </p:ext>
            </p:extLst>
          </p:nvPr>
        </p:nvGraphicFramePr>
        <p:xfrm>
          <a:off x="152390" y="952501"/>
          <a:ext cx="8686800" cy="5781401"/>
        </p:xfrm>
        <a:graphic>
          <a:graphicData uri="http://schemas.openxmlformats.org/drawingml/2006/table">
            <a:tbl>
              <a:tblPr firstRow="1" bandRow="1">
                <a:tableStyleId>{5C22544A-7EE6-4342-B048-85BDC9FD1C3A}</a:tableStyleId>
              </a:tblPr>
              <a:tblGrid>
                <a:gridCol w="2232025"/>
                <a:gridCol w="5609648"/>
                <a:gridCol w="845127"/>
              </a:tblGrid>
              <a:tr h="568958">
                <a:tc>
                  <a:txBody>
                    <a:bodyPr/>
                    <a:lstStyle/>
                    <a:p>
                      <a:pPr algn="ctr" latinLnBrk="1">
                        <a:lnSpc>
                          <a:spcPct val="115000"/>
                        </a:lnSpc>
                        <a:spcAft>
                          <a:spcPts val="0"/>
                        </a:spcAft>
                      </a:pPr>
                      <a:r>
                        <a:rPr lang="en-US" sz="1800" b="1" kern="100" dirty="0" err="1">
                          <a:effectLst/>
                          <a:latin typeface="Times New Roman"/>
                          <a:cs typeface="Times New Roman"/>
                        </a:rPr>
                        <a:t>Phương</a:t>
                      </a:r>
                      <a:r>
                        <a:rPr lang="en-US" sz="1800" b="1" kern="100" dirty="0">
                          <a:effectLst/>
                          <a:latin typeface="Times New Roman"/>
                          <a:cs typeface="Times New Roman"/>
                        </a:rPr>
                        <a:t> </a:t>
                      </a:r>
                      <a:r>
                        <a:rPr lang="en-US" sz="1800" b="1" kern="100" dirty="0" err="1">
                          <a:effectLst/>
                          <a:latin typeface="Times New Roman"/>
                          <a:cs typeface="Times New Roman"/>
                        </a:rPr>
                        <a:t>pháp</a:t>
                      </a:r>
                      <a:r>
                        <a:rPr lang="en-US" sz="1800" b="1" kern="100" dirty="0">
                          <a:effectLst/>
                          <a:latin typeface="Times New Roman"/>
                          <a:cs typeface="Times New Roman"/>
                        </a:rPr>
                        <a:t> </a:t>
                      </a:r>
                      <a:r>
                        <a:rPr lang="en-US" sz="1800" b="1" kern="100" dirty="0" err="1">
                          <a:effectLst/>
                          <a:latin typeface="Times New Roman"/>
                          <a:cs typeface="Times New Roman"/>
                        </a:rPr>
                        <a:t>đánh</a:t>
                      </a:r>
                      <a:r>
                        <a:rPr lang="en-US" sz="1800" b="1" kern="100" dirty="0">
                          <a:effectLst/>
                          <a:latin typeface="Times New Roman"/>
                          <a:cs typeface="Times New Roman"/>
                        </a:rPr>
                        <a:t> </a:t>
                      </a:r>
                      <a:r>
                        <a:rPr lang="en-US" sz="1800" b="1" kern="100" dirty="0" err="1">
                          <a:effectLst/>
                          <a:latin typeface="Times New Roman"/>
                          <a:cs typeface="Times New Roman"/>
                        </a:rPr>
                        <a:t>giá</a:t>
                      </a:r>
                      <a:endParaRPr lang="en-US" sz="1800" kern="100" dirty="0">
                        <a:effectLst/>
                        <a:latin typeface="Batang"/>
                        <a:cs typeface="Times New Roman"/>
                      </a:endParaRPr>
                    </a:p>
                  </a:txBody>
                  <a:tcPr marL="68580" marR="68580" marT="0" marB="0"/>
                </a:tc>
                <a:tc>
                  <a:txBody>
                    <a:bodyPr/>
                    <a:lstStyle/>
                    <a:p>
                      <a:pPr algn="ctr" latinLnBrk="1">
                        <a:lnSpc>
                          <a:spcPct val="115000"/>
                        </a:lnSpc>
                        <a:spcAft>
                          <a:spcPts val="0"/>
                        </a:spcAft>
                      </a:pPr>
                      <a:r>
                        <a:rPr lang="en-US" sz="1800" b="1" kern="100" dirty="0" err="1">
                          <a:effectLst/>
                          <a:latin typeface="Times New Roman"/>
                          <a:cs typeface="Times New Roman"/>
                        </a:rPr>
                        <a:t>Công</a:t>
                      </a:r>
                      <a:r>
                        <a:rPr lang="en-US" sz="1800" b="1" kern="100" dirty="0">
                          <a:effectLst/>
                          <a:latin typeface="Times New Roman"/>
                          <a:cs typeface="Times New Roman"/>
                        </a:rPr>
                        <a:t> </a:t>
                      </a:r>
                      <a:r>
                        <a:rPr lang="en-US" sz="1800" b="1" kern="100" dirty="0" err="1">
                          <a:effectLst/>
                          <a:latin typeface="Times New Roman"/>
                          <a:cs typeface="Times New Roman"/>
                        </a:rPr>
                        <a:t>cụ</a:t>
                      </a:r>
                      <a:r>
                        <a:rPr lang="en-US" sz="1800" b="1" kern="100" dirty="0">
                          <a:effectLst/>
                          <a:latin typeface="Times New Roman"/>
                          <a:cs typeface="Times New Roman"/>
                        </a:rPr>
                        <a:t> </a:t>
                      </a:r>
                      <a:r>
                        <a:rPr lang="en-US" sz="1800" b="1" kern="100" dirty="0" err="1">
                          <a:effectLst/>
                          <a:latin typeface="Times New Roman"/>
                          <a:cs typeface="Times New Roman"/>
                        </a:rPr>
                        <a:t>sử</a:t>
                      </a:r>
                      <a:r>
                        <a:rPr lang="en-US" sz="1800" b="1" kern="100" dirty="0">
                          <a:effectLst/>
                          <a:latin typeface="Times New Roman"/>
                          <a:cs typeface="Times New Roman"/>
                        </a:rPr>
                        <a:t> </a:t>
                      </a:r>
                      <a:r>
                        <a:rPr lang="en-US" sz="1800" b="1" kern="100" dirty="0" err="1">
                          <a:effectLst/>
                          <a:latin typeface="Times New Roman"/>
                          <a:cs typeface="Times New Roman"/>
                        </a:rPr>
                        <a:t>dụng</a:t>
                      </a:r>
                      <a:endParaRPr lang="en-US" sz="1800" kern="100" dirty="0">
                        <a:effectLst/>
                        <a:latin typeface="Batang"/>
                        <a:cs typeface="Times New Roman"/>
                      </a:endParaRPr>
                    </a:p>
                  </a:txBody>
                  <a:tcPr marL="68580" marR="68580" marT="0" marB="0"/>
                </a:tc>
                <a:tc>
                  <a:txBody>
                    <a:bodyPr/>
                    <a:lstStyle/>
                    <a:p>
                      <a:pPr algn="ctr" latinLnBrk="1">
                        <a:lnSpc>
                          <a:spcPct val="115000"/>
                        </a:lnSpc>
                        <a:spcAft>
                          <a:spcPts val="0"/>
                        </a:spcAft>
                      </a:pPr>
                      <a:r>
                        <a:rPr lang="en-US" sz="1800" b="1" kern="100" dirty="0" err="1">
                          <a:effectLst/>
                          <a:latin typeface="Times New Roman"/>
                          <a:cs typeface="Times New Roman"/>
                        </a:rPr>
                        <a:t>Cách</a:t>
                      </a:r>
                      <a:r>
                        <a:rPr lang="en-US" sz="1800" b="1" kern="100" dirty="0">
                          <a:effectLst/>
                          <a:latin typeface="Times New Roman"/>
                          <a:cs typeface="Times New Roman"/>
                        </a:rPr>
                        <a:t> </a:t>
                      </a:r>
                      <a:r>
                        <a:rPr lang="en-US" sz="1800" b="1" kern="100" dirty="0" err="1">
                          <a:effectLst/>
                          <a:latin typeface="Times New Roman"/>
                          <a:cs typeface="Times New Roman"/>
                        </a:rPr>
                        <a:t>thức</a:t>
                      </a:r>
                      <a:endParaRPr lang="en-US" sz="1800" kern="100" dirty="0">
                        <a:effectLst/>
                        <a:latin typeface="Batang"/>
                        <a:cs typeface="Times New Roman"/>
                      </a:endParaRPr>
                    </a:p>
                  </a:txBody>
                  <a:tcPr marL="68580" marR="68580" marT="0" marB="0"/>
                </a:tc>
              </a:tr>
              <a:tr h="340461">
                <a:tc rowSpan="3">
                  <a:txBody>
                    <a:bodyPr/>
                    <a:lstStyle/>
                    <a:p>
                      <a:r>
                        <a:rPr lang="en-US" sz="1800" kern="1200" dirty="0" err="1" smtClean="0">
                          <a:solidFill>
                            <a:schemeClr val="dk1"/>
                          </a:solidFill>
                          <a:effectLst/>
                          <a:latin typeface="+mn-lt"/>
                          <a:ea typeface="+mn-ea"/>
                          <a:cs typeface="+mn-cs"/>
                        </a:rPr>
                        <a:t>Quan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sát</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các</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tình</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huống</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hoạt</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động</a:t>
                      </a:r>
                      <a:r>
                        <a:rPr lang="en-US" sz="1800" dirty="0" smtClean="0">
                          <a:effectLst/>
                        </a:rPr>
                        <a:t> </a:t>
                      </a:r>
                      <a:endParaRPr lang="en-US" sz="1800" dirty="0"/>
                    </a:p>
                  </a:txBody>
                  <a:tcPr/>
                </a:tc>
                <a:tc>
                  <a:txBody>
                    <a:bodyPr/>
                    <a:lstStyle/>
                    <a:p>
                      <a:pPr algn="just" latinLnBrk="1">
                        <a:lnSpc>
                          <a:spcPct val="115000"/>
                        </a:lnSpc>
                        <a:spcAft>
                          <a:spcPts val="0"/>
                        </a:spcAft>
                      </a:pPr>
                      <a:r>
                        <a:rPr lang="en-US" sz="1800" kern="100" dirty="0" err="1">
                          <a:effectLst/>
                          <a:latin typeface="Times New Roman"/>
                          <a:cs typeface="Times New Roman"/>
                        </a:rPr>
                        <a:t>Bảng</a:t>
                      </a:r>
                      <a:r>
                        <a:rPr lang="en-US" sz="1800" kern="100" dirty="0">
                          <a:effectLst/>
                          <a:latin typeface="Times New Roman"/>
                          <a:cs typeface="Times New Roman"/>
                        </a:rPr>
                        <a:t> </a:t>
                      </a:r>
                      <a:r>
                        <a:rPr lang="en-US" sz="1800" kern="100" dirty="0" err="1">
                          <a:effectLst/>
                          <a:latin typeface="Times New Roman"/>
                          <a:cs typeface="Times New Roman"/>
                        </a:rPr>
                        <a:t>ghi</a:t>
                      </a:r>
                      <a:r>
                        <a:rPr lang="en-US" sz="1800" kern="100" dirty="0">
                          <a:effectLst/>
                          <a:latin typeface="Times New Roman"/>
                          <a:cs typeface="Times New Roman"/>
                        </a:rPr>
                        <a:t> </a:t>
                      </a:r>
                      <a:r>
                        <a:rPr lang="en-US" sz="1800" kern="100" dirty="0" err="1">
                          <a:effectLst/>
                          <a:latin typeface="Times New Roman"/>
                          <a:cs typeface="Times New Roman"/>
                        </a:rPr>
                        <a:t>chép</a:t>
                      </a:r>
                      <a:r>
                        <a:rPr lang="en-US" sz="1800" kern="100" dirty="0">
                          <a:effectLst/>
                          <a:latin typeface="Times New Roman"/>
                          <a:cs typeface="Times New Roman"/>
                        </a:rPr>
                        <a:t> </a:t>
                      </a:r>
                      <a:r>
                        <a:rPr lang="en-US" sz="1800" kern="100" dirty="0" err="1">
                          <a:effectLst/>
                          <a:latin typeface="Times New Roman"/>
                          <a:cs typeface="Times New Roman"/>
                        </a:rPr>
                        <a:t>và</a:t>
                      </a:r>
                      <a:r>
                        <a:rPr lang="en-US" sz="1800" kern="100" dirty="0">
                          <a:effectLst/>
                          <a:latin typeface="Times New Roman"/>
                          <a:cs typeface="Times New Roman"/>
                        </a:rPr>
                        <a:t> </a:t>
                      </a:r>
                      <a:r>
                        <a:rPr lang="en-US" sz="1800" kern="100" dirty="0" err="1">
                          <a:effectLst/>
                          <a:latin typeface="Times New Roman"/>
                          <a:cs typeface="Times New Roman"/>
                        </a:rPr>
                        <a:t>lưu</a:t>
                      </a:r>
                      <a:r>
                        <a:rPr lang="en-US" sz="1800" kern="100" dirty="0">
                          <a:effectLst/>
                          <a:latin typeface="Times New Roman"/>
                          <a:cs typeface="Times New Roman"/>
                        </a:rPr>
                        <a:t> </a:t>
                      </a:r>
                      <a:r>
                        <a:rPr lang="en-US" sz="1800" kern="100" dirty="0" err="1">
                          <a:effectLst/>
                          <a:latin typeface="Times New Roman"/>
                          <a:cs typeface="Times New Roman"/>
                        </a:rPr>
                        <a:t>lại</a:t>
                      </a:r>
                      <a:r>
                        <a:rPr lang="en-US" sz="1800" kern="100" dirty="0">
                          <a:effectLst/>
                          <a:latin typeface="Times New Roman"/>
                          <a:cs typeface="Times New Roman"/>
                        </a:rPr>
                        <a:t> </a:t>
                      </a:r>
                      <a:r>
                        <a:rPr lang="en-US" sz="1800" kern="100" dirty="0" err="1">
                          <a:effectLst/>
                          <a:latin typeface="Times New Roman"/>
                          <a:cs typeface="Times New Roman"/>
                        </a:rPr>
                        <a:t>các</a:t>
                      </a:r>
                      <a:r>
                        <a:rPr lang="en-US" sz="1800" kern="100" dirty="0">
                          <a:effectLst/>
                          <a:latin typeface="Times New Roman"/>
                          <a:cs typeface="Times New Roman"/>
                        </a:rPr>
                        <a:t> </a:t>
                      </a:r>
                      <a:r>
                        <a:rPr lang="en-US" sz="1800" kern="100" dirty="0" err="1">
                          <a:effectLst/>
                          <a:latin typeface="Times New Roman"/>
                          <a:cs typeface="Times New Roman"/>
                        </a:rPr>
                        <a:t>đối</a:t>
                      </a:r>
                      <a:r>
                        <a:rPr lang="en-US" sz="1800" kern="100" dirty="0">
                          <a:effectLst/>
                          <a:latin typeface="Times New Roman"/>
                          <a:cs typeface="Times New Roman"/>
                        </a:rPr>
                        <a:t> </a:t>
                      </a:r>
                      <a:r>
                        <a:rPr lang="en-US" sz="1800" kern="100" dirty="0" err="1">
                          <a:effectLst/>
                          <a:latin typeface="Times New Roman"/>
                          <a:cs typeface="Times New Roman"/>
                        </a:rPr>
                        <a:t>thoại</a:t>
                      </a:r>
                      <a:endParaRPr lang="en-US" sz="1800" kern="100" dirty="0">
                        <a:effectLst/>
                        <a:latin typeface="Batang"/>
                        <a:cs typeface="Times New Roman"/>
                      </a:endParaRPr>
                    </a:p>
                  </a:txBody>
                  <a:tcPr marL="68580" marR="68580" marT="0" marB="0"/>
                </a:tc>
                <a:tc>
                  <a:txBody>
                    <a:bodyPr/>
                    <a:lstStyle/>
                    <a:p>
                      <a:endParaRPr lang="en-US" sz="1800"/>
                    </a:p>
                  </a:txBody>
                  <a:tcPr/>
                </a:tc>
              </a:tr>
              <a:tr h="340461">
                <a:tc vMerge="1">
                  <a:txBody>
                    <a:bodyPr/>
                    <a:lstStyle/>
                    <a:p>
                      <a:endParaRPr lang="en-US" dirty="0"/>
                    </a:p>
                  </a:txBody>
                  <a:tcPr/>
                </a:tc>
                <a:tc>
                  <a:txBody>
                    <a:bodyPr/>
                    <a:lstStyle/>
                    <a:p>
                      <a:pPr algn="just" latinLnBrk="1">
                        <a:lnSpc>
                          <a:spcPct val="115000"/>
                        </a:lnSpc>
                        <a:spcAft>
                          <a:spcPts val="0"/>
                        </a:spcAft>
                      </a:pPr>
                      <a:r>
                        <a:rPr lang="en-US" sz="1800" kern="100">
                          <a:effectLst/>
                          <a:latin typeface="Times New Roman"/>
                          <a:cs typeface="Times New Roman"/>
                        </a:rPr>
                        <a:t>Bảng kiểm (Check list)</a:t>
                      </a:r>
                      <a:endParaRPr lang="en-US" sz="1800" kern="100">
                        <a:effectLst/>
                        <a:latin typeface="Batang"/>
                        <a:cs typeface="Times New Roman"/>
                      </a:endParaRPr>
                    </a:p>
                  </a:txBody>
                  <a:tcPr marL="68580" marR="68580" marT="0" marB="0"/>
                </a:tc>
                <a:tc>
                  <a:txBody>
                    <a:bodyPr/>
                    <a:lstStyle/>
                    <a:p>
                      <a:endParaRPr lang="en-US" sz="1800"/>
                    </a:p>
                  </a:txBody>
                  <a:tcPr/>
                </a:tc>
              </a:tr>
              <a:tr h="568958">
                <a:tc vMerge="1">
                  <a:txBody>
                    <a:bodyPr/>
                    <a:lstStyle/>
                    <a:p>
                      <a:endParaRPr lang="en-US" dirty="0"/>
                    </a:p>
                  </a:txBody>
                  <a:tcPr/>
                </a:tc>
                <a:tc>
                  <a:txBody>
                    <a:bodyPr/>
                    <a:lstStyle/>
                    <a:p>
                      <a:pPr algn="just" latinLnBrk="1">
                        <a:lnSpc>
                          <a:spcPct val="115000"/>
                        </a:lnSpc>
                        <a:spcAft>
                          <a:spcPts val="0"/>
                        </a:spcAft>
                      </a:pPr>
                      <a:r>
                        <a:rPr lang="en-US" sz="1800" kern="100" dirty="0" err="1">
                          <a:effectLst/>
                          <a:latin typeface="Times New Roman"/>
                          <a:cs typeface="Times New Roman"/>
                        </a:rPr>
                        <a:t>Hệ</a:t>
                      </a:r>
                      <a:r>
                        <a:rPr lang="en-US" sz="1800" kern="100" dirty="0">
                          <a:effectLst/>
                          <a:latin typeface="Times New Roman"/>
                          <a:cs typeface="Times New Roman"/>
                        </a:rPr>
                        <a:t> </a:t>
                      </a:r>
                      <a:r>
                        <a:rPr lang="en-US" sz="1800" kern="100" dirty="0" err="1">
                          <a:effectLst/>
                          <a:latin typeface="Times New Roman"/>
                          <a:cs typeface="Times New Roman"/>
                        </a:rPr>
                        <a:t>thống</a:t>
                      </a:r>
                      <a:r>
                        <a:rPr lang="en-US" sz="1800" kern="100" dirty="0">
                          <a:effectLst/>
                          <a:latin typeface="Times New Roman"/>
                          <a:cs typeface="Times New Roman"/>
                        </a:rPr>
                        <a:t> </a:t>
                      </a:r>
                      <a:r>
                        <a:rPr lang="en-US" sz="1800" kern="100" dirty="0" err="1">
                          <a:effectLst/>
                          <a:latin typeface="Times New Roman"/>
                          <a:cs typeface="Times New Roman"/>
                        </a:rPr>
                        <a:t>câu</a:t>
                      </a:r>
                      <a:r>
                        <a:rPr lang="en-US" sz="1800" kern="100" dirty="0">
                          <a:effectLst/>
                          <a:latin typeface="Times New Roman"/>
                          <a:cs typeface="Times New Roman"/>
                        </a:rPr>
                        <a:t> </a:t>
                      </a:r>
                      <a:r>
                        <a:rPr lang="en-US" sz="1800" kern="100" dirty="0" err="1">
                          <a:effectLst/>
                          <a:latin typeface="Times New Roman"/>
                          <a:cs typeface="Times New Roman"/>
                        </a:rPr>
                        <a:t>hỏi</a:t>
                      </a:r>
                      <a:r>
                        <a:rPr lang="en-US" sz="1800" kern="100" dirty="0">
                          <a:effectLst/>
                          <a:latin typeface="Times New Roman"/>
                          <a:cs typeface="Times New Roman"/>
                        </a:rPr>
                        <a:t> </a:t>
                      </a:r>
                      <a:r>
                        <a:rPr lang="en-US" sz="1800" kern="100" dirty="0" err="1">
                          <a:effectLst/>
                          <a:latin typeface="Times New Roman"/>
                          <a:cs typeface="Times New Roman"/>
                        </a:rPr>
                        <a:t>và</a:t>
                      </a:r>
                      <a:r>
                        <a:rPr lang="en-US" sz="1800" kern="100" dirty="0">
                          <a:effectLst/>
                          <a:latin typeface="Times New Roman"/>
                          <a:cs typeface="Times New Roman"/>
                        </a:rPr>
                        <a:t> </a:t>
                      </a:r>
                      <a:r>
                        <a:rPr lang="en-US" sz="1800" kern="100" dirty="0" err="1">
                          <a:effectLst/>
                          <a:latin typeface="Times New Roman"/>
                          <a:cs typeface="Times New Roman"/>
                        </a:rPr>
                        <a:t>câu</a:t>
                      </a:r>
                      <a:r>
                        <a:rPr lang="en-US" sz="1800" kern="100" dirty="0">
                          <a:effectLst/>
                          <a:latin typeface="Times New Roman"/>
                          <a:cs typeface="Times New Roman"/>
                        </a:rPr>
                        <a:t> </a:t>
                      </a:r>
                      <a:r>
                        <a:rPr lang="en-US" sz="1800" kern="100" dirty="0" err="1">
                          <a:effectLst/>
                          <a:latin typeface="Times New Roman"/>
                          <a:cs typeface="Times New Roman"/>
                        </a:rPr>
                        <a:t>trả</a:t>
                      </a:r>
                      <a:r>
                        <a:rPr lang="en-US" sz="1800" kern="100" dirty="0">
                          <a:effectLst/>
                          <a:latin typeface="Times New Roman"/>
                          <a:cs typeface="Times New Roman"/>
                        </a:rPr>
                        <a:t> </a:t>
                      </a:r>
                      <a:r>
                        <a:rPr lang="en-US" sz="1800" kern="100" dirty="0" err="1">
                          <a:effectLst/>
                          <a:latin typeface="Times New Roman"/>
                          <a:cs typeface="Times New Roman"/>
                        </a:rPr>
                        <a:t>lời</a:t>
                      </a:r>
                      <a:r>
                        <a:rPr lang="en-US" sz="1800" kern="100" dirty="0">
                          <a:effectLst/>
                          <a:latin typeface="Times New Roman"/>
                          <a:cs typeface="Times New Roman"/>
                        </a:rPr>
                        <a:t> </a:t>
                      </a:r>
                      <a:r>
                        <a:rPr lang="en-US" sz="1800" kern="100" dirty="0" err="1">
                          <a:effectLst/>
                          <a:latin typeface="Times New Roman"/>
                          <a:cs typeface="Times New Roman"/>
                        </a:rPr>
                        <a:t>theo</a:t>
                      </a:r>
                      <a:r>
                        <a:rPr lang="en-US" sz="1800" kern="100" dirty="0">
                          <a:effectLst/>
                          <a:latin typeface="Times New Roman"/>
                          <a:cs typeface="Times New Roman"/>
                        </a:rPr>
                        <a:t> </a:t>
                      </a:r>
                      <a:r>
                        <a:rPr lang="en-US" sz="1800" kern="100" dirty="0" err="1">
                          <a:effectLst/>
                          <a:latin typeface="Times New Roman"/>
                          <a:cs typeface="Times New Roman"/>
                        </a:rPr>
                        <a:t>cấp</a:t>
                      </a:r>
                      <a:r>
                        <a:rPr lang="en-US" sz="1800" kern="100" dirty="0">
                          <a:effectLst/>
                          <a:latin typeface="Times New Roman"/>
                          <a:cs typeface="Times New Roman"/>
                        </a:rPr>
                        <a:t> </a:t>
                      </a:r>
                      <a:r>
                        <a:rPr lang="en-US" sz="1800" kern="100" dirty="0" err="1">
                          <a:effectLst/>
                          <a:latin typeface="Times New Roman"/>
                          <a:cs typeface="Times New Roman"/>
                        </a:rPr>
                        <a:t>độ</a:t>
                      </a:r>
                      <a:r>
                        <a:rPr lang="en-US" sz="1800" kern="100" dirty="0">
                          <a:effectLst/>
                          <a:latin typeface="Times New Roman"/>
                          <a:cs typeface="Times New Roman"/>
                        </a:rPr>
                        <a:t> (rating </a:t>
                      </a:r>
                      <a:r>
                        <a:rPr lang="en-US" sz="1800" kern="100" dirty="0" smtClean="0">
                          <a:effectLst/>
                          <a:latin typeface="Times New Roman"/>
                          <a:cs typeface="Times New Roman"/>
                        </a:rPr>
                        <a:t>scale</a:t>
                      </a:r>
                      <a:endParaRPr lang="en-US" sz="1800" kern="100" dirty="0">
                        <a:effectLst/>
                        <a:latin typeface="Batang"/>
                        <a:cs typeface="Times New Roman"/>
                      </a:endParaRPr>
                    </a:p>
                  </a:txBody>
                  <a:tcPr marL="68580" marR="68580" marT="0" marB="0"/>
                </a:tc>
                <a:tc>
                  <a:txBody>
                    <a:bodyPr/>
                    <a:lstStyle/>
                    <a:p>
                      <a:endParaRPr lang="en-US" sz="1800"/>
                    </a:p>
                  </a:txBody>
                  <a:tcPr/>
                </a:tc>
              </a:tr>
              <a:tr h="539541">
                <a:tc rowSpan="3">
                  <a:txBody>
                    <a:bodyPr/>
                    <a:lstStyle/>
                    <a:p>
                      <a:r>
                        <a:rPr lang="en-US" sz="1800" kern="1200" dirty="0" err="1" smtClean="0">
                          <a:solidFill>
                            <a:schemeClr val="dk1"/>
                          </a:solidFill>
                          <a:effectLst/>
                          <a:latin typeface="+mn-lt"/>
                          <a:ea typeface="+mn-ea"/>
                          <a:cs typeface="+mn-cs"/>
                        </a:rPr>
                        <a:t>Khảo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sát</a:t>
                      </a:r>
                      <a:r>
                        <a:rPr lang="en-US" sz="1800" dirty="0" smtClean="0">
                          <a:effectLst/>
                        </a:rPr>
                        <a:t> </a:t>
                      </a:r>
                      <a:endParaRPr lang="en-US" sz="1800" dirty="0"/>
                    </a:p>
                  </a:txBody>
                  <a:tcPr/>
                </a:tc>
                <a:tc>
                  <a:txBody>
                    <a:bodyPr/>
                    <a:lstStyle/>
                    <a:p>
                      <a:pPr algn="l" latinLnBrk="1">
                        <a:lnSpc>
                          <a:spcPct val="115000"/>
                        </a:lnSpc>
                        <a:spcAft>
                          <a:spcPts val="0"/>
                        </a:spcAft>
                      </a:pPr>
                      <a:r>
                        <a:rPr lang="en-US" sz="1800" kern="100">
                          <a:effectLst/>
                          <a:latin typeface="Times New Roman"/>
                          <a:cs typeface="Times New Roman"/>
                        </a:rPr>
                        <a:t>Bảng hỏi khảo sát về thái độ, suy nghĩ, cảm nhận</a:t>
                      </a:r>
                      <a:endParaRPr lang="en-US" sz="1800" kern="100">
                        <a:effectLst/>
                        <a:latin typeface="Batang"/>
                        <a:cs typeface="Times New Roman"/>
                      </a:endParaRPr>
                    </a:p>
                  </a:txBody>
                  <a:tcPr marL="68580" marR="68580" marT="0" marB="0"/>
                </a:tc>
                <a:tc>
                  <a:txBody>
                    <a:bodyPr/>
                    <a:lstStyle/>
                    <a:p>
                      <a:endParaRPr lang="en-US" sz="1800"/>
                    </a:p>
                  </a:txBody>
                  <a:tcPr/>
                </a:tc>
              </a:tr>
              <a:tr h="340461">
                <a:tc vMerge="1">
                  <a:txBody>
                    <a:bodyPr/>
                    <a:lstStyle/>
                    <a:p>
                      <a:endParaRPr lang="en-US" dirty="0"/>
                    </a:p>
                  </a:txBody>
                  <a:tcPr/>
                </a:tc>
                <a:tc>
                  <a:txBody>
                    <a:bodyPr/>
                    <a:lstStyle/>
                    <a:p>
                      <a:pPr algn="l" latinLnBrk="1">
                        <a:lnSpc>
                          <a:spcPct val="115000"/>
                        </a:lnSpc>
                        <a:spcAft>
                          <a:spcPts val="0"/>
                        </a:spcAft>
                      </a:pPr>
                      <a:r>
                        <a:rPr lang="en-US" sz="1800" kern="100">
                          <a:effectLst/>
                          <a:latin typeface="Times New Roman"/>
                          <a:cs typeface="Times New Roman"/>
                        </a:rPr>
                        <a:t>Bảng hỏi về Tự đánh giá bản thân</a:t>
                      </a:r>
                      <a:endParaRPr lang="en-US" sz="1800" kern="100">
                        <a:effectLst/>
                        <a:latin typeface="Batang"/>
                        <a:cs typeface="Times New Roman"/>
                      </a:endParaRPr>
                    </a:p>
                  </a:txBody>
                  <a:tcPr marL="68580" marR="68580" marT="0" marB="0"/>
                </a:tc>
                <a:tc>
                  <a:txBody>
                    <a:bodyPr/>
                    <a:lstStyle/>
                    <a:p>
                      <a:endParaRPr lang="en-US" sz="1800"/>
                    </a:p>
                  </a:txBody>
                  <a:tcPr/>
                </a:tc>
              </a:tr>
              <a:tr h="340461">
                <a:tc vMerge="1">
                  <a:txBody>
                    <a:bodyPr/>
                    <a:lstStyle/>
                    <a:p>
                      <a:endParaRPr lang="en-US" dirty="0"/>
                    </a:p>
                  </a:txBody>
                  <a:tcPr/>
                </a:tc>
                <a:tc>
                  <a:txBody>
                    <a:bodyPr/>
                    <a:lstStyle/>
                    <a:p>
                      <a:pPr algn="l" latinLnBrk="1">
                        <a:lnSpc>
                          <a:spcPct val="115000"/>
                        </a:lnSpc>
                        <a:spcAft>
                          <a:spcPts val="0"/>
                        </a:spcAft>
                      </a:pPr>
                      <a:r>
                        <a:rPr lang="en-US" sz="1800" kern="100">
                          <a:effectLst/>
                          <a:latin typeface="Times New Roman"/>
                          <a:cs typeface="Times New Roman"/>
                        </a:rPr>
                        <a:t>Bảng hỏi về Đánh giá tương hỗ</a:t>
                      </a:r>
                      <a:endParaRPr lang="en-US" sz="1800" kern="100">
                        <a:effectLst/>
                        <a:latin typeface="Batang"/>
                        <a:cs typeface="Times New Roman"/>
                      </a:endParaRPr>
                    </a:p>
                  </a:txBody>
                  <a:tcPr marL="68580" marR="68580" marT="0" marB="0"/>
                </a:tc>
                <a:tc>
                  <a:txBody>
                    <a:bodyPr/>
                    <a:lstStyle/>
                    <a:p>
                      <a:endParaRPr lang="en-US" sz="1800"/>
                    </a:p>
                  </a:txBody>
                  <a:tcPr/>
                </a:tc>
              </a:tr>
              <a:tr h="539541">
                <a:tc rowSpan="3">
                  <a:txBody>
                    <a:bodyPr/>
                    <a:lstStyle/>
                    <a:p>
                      <a:r>
                        <a:rPr lang="en-US" sz="1800" kern="1200" dirty="0" err="1" smtClean="0">
                          <a:solidFill>
                            <a:schemeClr val="dk1"/>
                          </a:solidFill>
                          <a:effectLst/>
                          <a:latin typeface="+mn-lt"/>
                          <a:ea typeface="+mn-ea"/>
                          <a:cs typeface="+mn-cs"/>
                        </a:rPr>
                        <a:t>Phân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tích</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sản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phẩm</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của</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học</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sinh</a:t>
                      </a:r>
                      <a:r>
                        <a:rPr lang="en-US" sz="1800" dirty="0" smtClean="0">
                          <a:effectLst/>
                        </a:rPr>
                        <a:t> </a:t>
                      </a:r>
                      <a:endParaRPr lang="en-US" sz="1800" dirty="0"/>
                    </a:p>
                  </a:txBody>
                  <a:tcPr/>
                </a:tc>
                <a:tc>
                  <a:txBody>
                    <a:bodyPr/>
                    <a:lstStyle/>
                    <a:p>
                      <a:pPr algn="just" latinLnBrk="1">
                        <a:lnSpc>
                          <a:spcPct val="115000"/>
                        </a:lnSpc>
                        <a:spcAft>
                          <a:spcPts val="0"/>
                        </a:spcAft>
                      </a:pPr>
                      <a:r>
                        <a:rPr lang="en-US" sz="1800" kern="100" dirty="0" err="1">
                          <a:effectLst/>
                          <a:latin typeface="Times New Roman"/>
                          <a:cs typeface="Times New Roman"/>
                        </a:rPr>
                        <a:t>Bảng</a:t>
                      </a:r>
                      <a:r>
                        <a:rPr lang="en-US" sz="1800" kern="100" dirty="0">
                          <a:effectLst/>
                          <a:latin typeface="Times New Roman"/>
                          <a:cs typeface="Times New Roman"/>
                        </a:rPr>
                        <a:t> </a:t>
                      </a:r>
                      <a:r>
                        <a:rPr lang="en-US" sz="1800" kern="100" dirty="0" err="1">
                          <a:effectLst/>
                          <a:latin typeface="Times New Roman"/>
                          <a:cs typeface="Times New Roman"/>
                        </a:rPr>
                        <a:t>tiêu</a:t>
                      </a:r>
                      <a:r>
                        <a:rPr lang="en-US" sz="1800" kern="100" dirty="0">
                          <a:effectLst/>
                          <a:latin typeface="Times New Roman"/>
                          <a:cs typeface="Times New Roman"/>
                        </a:rPr>
                        <a:t> </a:t>
                      </a:r>
                      <a:r>
                        <a:rPr lang="en-US" sz="1800" kern="100" dirty="0" err="1">
                          <a:effectLst/>
                          <a:latin typeface="Times New Roman"/>
                          <a:cs typeface="Times New Roman"/>
                        </a:rPr>
                        <a:t>chí</a:t>
                      </a:r>
                      <a:r>
                        <a:rPr lang="en-US" sz="1800" kern="100" dirty="0">
                          <a:effectLst/>
                          <a:latin typeface="Times New Roman"/>
                          <a:cs typeface="Times New Roman"/>
                        </a:rPr>
                        <a:t> </a:t>
                      </a:r>
                      <a:r>
                        <a:rPr lang="en-US" sz="1800" kern="100" dirty="0" err="1">
                          <a:effectLst/>
                          <a:latin typeface="Times New Roman"/>
                          <a:cs typeface="Times New Roman"/>
                        </a:rPr>
                        <a:t>đánh</a:t>
                      </a:r>
                      <a:r>
                        <a:rPr lang="en-US" sz="1800" kern="100" dirty="0">
                          <a:effectLst/>
                          <a:latin typeface="Times New Roman"/>
                          <a:cs typeface="Times New Roman"/>
                        </a:rPr>
                        <a:t> </a:t>
                      </a:r>
                      <a:r>
                        <a:rPr lang="en-US" sz="1800" kern="100" dirty="0" err="1">
                          <a:effectLst/>
                          <a:latin typeface="Times New Roman"/>
                          <a:cs typeface="Times New Roman"/>
                        </a:rPr>
                        <a:t>giá</a:t>
                      </a:r>
                      <a:r>
                        <a:rPr lang="en-US" sz="1800" kern="100" dirty="0">
                          <a:effectLst/>
                          <a:latin typeface="Times New Roman"/>
                          <a:cs typeface="Times New Roman"/>
                        </a:rPr>
                        <a:t> </a:t>
                      </a:r>
                      <a:r>
                        <a:rPr lang="en-US" sz="1800" kern="100" dirty="0" err="1">
                          <a:effectLst/>
                          <a:latin typeface="Times New Roman"/>
                          <a:cs typeface="Times New Roman"/>
                        </a:rPr>
                        <a:t>quá</a:t>
                      </a:r>
                      <a:r>
                        <a:rPr lang="en-US" sz="1800" kern="100" dirty="0">
                          <a:effectLst/>
                          <a:latin typeface="Times New Roman"/>
                          <a:cs typeface="Times New Roman"/>
                        </a:rPr>
                        <a:t> </a:t>
                      </a:r>
                      <a:r>
                        <a:rPr lang="en-US" sz="1800" kern="100" dirty="0" err="1">
                          <a:effectLst/>
                          <a:latin typeface="Times New Roman"/>
                          <a:cs typeface="Times New Roman"/>
                        </a:rPr>
                        <a:t>trình</a:t>
                      </a:r>
                      <a:r>
                        <a:rPr lang="en-US" sz="1800" kern="100" dirty="0">
                          <a:effectLst/>
                          <a:latin typeface="Times New Roman"/>
                          <a:cs typeface="Times New Roman"/>
                        </a:rPr>
                        <a:t> </a:t>
                      </a:r>
                      <a:r>
                        <a:rPr lang="en-US" sz="1800" kern="100" dirty="0" err="1">
                          <a:effectLst/>
                          <a:latin typeface="Times New Roman"/>
                          <a:cs typeface="Times New Roman"/>
                        </a:rPr>
                        <a:t>tạo</a:t>
                      </a:r>
                      <a:r>
                        <a:rPr lang="en-US" sz="1800" kern="100" dirty="0">
                          <a:effectLst/>
                          <a:latin typeface="Times New Roman"/>
                          <a:cs typeface="Times New Roman"/>
                        </a:rPr>
                        <a:t> </a:t>
                      </a:r>
                      <a:r>
                        <a:rPr lang="en-US" sz="1800" kern="100" dirty="0" err="1">
                          <a:effectLst/>
                          <a:latin typeface="Times New Roman"/>
                          <a:cs typeface="Times New Roman"/>
                        </a:rPr>
                        <a:t>ra</a:t>
                      </a:r>
                      <a:r>
                        <a:rPr lang="en-US" sz="1800" kern="100" dirty="0">
                          <a:effectLst/>
                          <a:latin typeface="Times New Roman"/>
                          <a:cs typeface="Times New Roman"/>
                        </a:rPr>
                        <a:t> </a:t>
                      </a:r>
                      <a:r>
                        <a:rPr lang="en-US" sz="1800" kern="100" dirty="0" err="1">
                          <a:effectLst/>
                          <a:latin typeface="Times New Roman"/>
                          <a:cs typeface="Times New Roman"/>
                        </a:rPr>
                        <a:t>sản</a:t>
                      </a:r>
                      <a:r>
                        <a:rPr lang="en-US" sz="1800" kern="100" dirty="0">
                          <a:effectLst/>
                          <a:latin typeface="Times New Roman"/>
                          <a:cs typeface="Times New Roman"/>
                        </a:rPr>
                        <a:t> </a:t>
                      </a:r>
                      <a:r>
                        <a:rPr lang="en-US" sz="1800" kern="100" dirty="0" err="1">
                          <a:effectLst/>
                          <a:latin typeface="Times New Roman"/>
                          <a:cs typeface="Times New Roman"/>
                        </a:rPr>
                        <a:t>phẩm</a:t>
                      </a:r>
                      <a:endParaRPr lang="en-US" sz="1800" kern="100" dirty="0">
                        <a:effectLst/>
                        <a:latin typeface="Batang"/>
                        <a:cs typeface="Times New Roman"/>
                      </a:endParaRPr>
                    </a:p>
                  </a:txBody>
                  <a:tcPr marL="68580" marR="68580" marT="0" marB="0"/>
                </a:tc>
                <a:tc>
                  <a:txBody>
                    <a:bodyPr/>
                    <a:lstStyle/>
                    <a:p>
                      <a:endParaRPr lang="en-US" sz="1800"/>
                    </a:p>
                  </a:txBody>
                  <a:tcPr/>
                </a:tc>
              </a:tr>
              <a:tr h="568958">
                <a:tc vMerge="1">
                  <a:txBody>
                    <a:bodyPr/>
                    <a:lstStyle/>
                    <a:p>
                      <a:endParaRPr lang="en-US" dirty="0"/>
                    </a:p>
                  </a:txBody>
                  <a:tcPr/>
                </a:tc>
                <a:tc>
                  <a:txBody>
                    <a:bodyPr/>
                    <a:lstStyle/>
                    <a:p>
                      <a:pPr algn="l" latinLnBrk="1">
                        <a:lnSpc>
                          <a:spcPct val="115000"/>
                        </a:lnSpc>
                        <a:spcAft>
                          <a:spcPts val="0"/>
                        </a:spcAft>
                      </a:pPr>
                      <a:r>
                        <a:rPr lang="en-US" sz="1800" kern="100">
                          <a:effectLst/>
                          <a:latin typeface="Times New Roman"/>
                          <a:cs typeface="Times New Roman"/>
                        </a:rPr>
                        <a:t>Bảng tiêu chí phân tích việc thực hiện kế hoạch  hoạt động</a:t>
                      </a:r>
                      <a:endParaRPr lang="en-US" sz="1800" kern="100">
                        <a:effectLst/>
                        <a:latin typeface="Batang"/>
                        <a:cs typeface="Times New Roman"/>
                      </a:endParaRPr>
                    </a:p>
                  </a:txBody>
                  <a:tcPr marL="68580" marR="68580" marT="0" marB="0"/>
                </a:tc>
                <a:tc>
                  <a:txBody>
                    <a:bodyPr/>
                    <a:lstStyle/>
                    <a:p>
                      <a:endParaRPr lang="en-US" sz="1800"/>
                    </a:p>
                  </a:txBody>
                  <a:tcPr/>
                </a:tc>
              </a:tr>
              <a:tr h="568958">
                <a:tc vMerge="1">
                  <a:txBody>
                    <a:bodyPr/>
                    <a:lstStyle/>
                    <a:p>
                      <a:endParaRPr lang="en-US" dirty="0"/>
                    </a:p>
                  </a:txBody>
                  <a:tcPr/>
                </a:tc>
                <a:tc>
                  <a:txBody>
                    <a:bodyPr/>
                    <a:lstStyle/>
                    <a:p>
                      <a:pPr algn="just" latinLnBrk="1">
                        <a:lnSpc>
                          <a:spcPct val="115000"/>
                        </a:lnSpc>
                        <a:spcAft>
                          <a:spcPts val="0"/>
                        </a:spcAft>
                      </a:pPr>
                      <a:r>
                        <a:rPr lang="en-US" sz="1800" kern="100">
                          <a:effectLst/>
                          <a:latin typeface="Times New Roman"/>
                          <a:cs typeface="Times New Roman"/>
                        </a:rPr>
                        <a:t>Bảng tiêu chí phân tích bài viết, bài phát biểu cảm nghĩ của học sinh</a:t>
                      </a:r>
                      <a:endParaRPr lang="en-US" sz="1800" kern="100">
                        <a:effectLst/>
                        <a:latin typeface="Batang"/>
                        <a:cs typeface="Times New Roman"/>
                      </a:endParaRPr>
                    </a:p>
                  </a:txBody>
                  <a:tcPr marL="68580" marR="68580" marT="0" marB="0"/>
                </a:tc>
                <a:tc>
                  <a:txBody>
                    <a:bodyPr/>
                    <a:lstStyle/>
                    <a:p>
                      <a:endParaRPr lang="en-US" sz="1800"/>
                    </a:p>
                  </a:txBody>
                  <a:tcPr/>
                </a:tc>
              </a:tr>
              <a:tr h="839491">
                <a:tc>
                  <a:txBody>
                    <a:bodyPr/>
                    <a:lstStyle/>
                    <a:p>
                      <a:pPr latinLnBrk="1"/>
                      <a:r>
                        <a:rPr lang="en-US" sz="1800" kern="1200" dirty="0" err="1" smtClean="0">
                          <a:solidFill>
                            <a:schemeClr val="dk1"/>
                          </a:solidFill>
                          <a:effectLst/>
                          <a:latin typeface="+mn-lt"/>
                          <a:ea typeface="+mn-ea"/>
                          <a:cs typeface="+mn-cs"/>
                        </a:rPr>
                        <a:t>Trao</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đổi</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ý</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kiến</a:t>
                      </a:r>
                      <a:r>
                        <a:rPr lang="en-US" sz="1800" kern="1200" dirty="0" smtClean="0">
                          <a:solidFill>
                            <a:schemeClr val="dk1"/>
                          </a:solidFill>
                          <a:effectLst/>
                          <a:latin typeface="+mn-lt"/>
                          <a:ea typeface="+mn-ea"/>
                          <a:cs typeface="+mn-cs"/>
                        </a:rPr>
                        <a:t> </a:t>
                      </a:r>
                      <a:r>
                        <a:rPr lang="en-US" sz="1800" kern="1200" dirty="0" err="1" smtClean="0">
                          <a:solidFill>
                            <a:schemeClr val="dk1"/>
                          </a:solidFill>
                          <a:effectLst/>
                          <a:latin typeface="+mn-lt"/>
                          <a:ea typeface="+mn-ea"/>
                          <a:cs typeface="+mn-cs"/>
                        </a:rPr>
                        <a:t>của</a:t>
                      </a:r>
                      <a:r>
                        <a:rPr lang="en-US" sz="1800" kern="1200" dirty="0" smtClean="0">
                          <a:solidFill>
                            <a:schemeClr val="dk1"/>
                          </a:solidFill>
                          <a:effectLst/>
                          <a:latin typeface="+mn-lt"/>
                          <a:ea typeface="+mn-ea"/>
                          <a:cs typeface="+mn-cs"/>
                        </a:rPr>
                        <a:t> GV (Moderation)</a:t>
                      </a:r>
                      <a:r>
                        <a:rPr lang="en-US" sz="1800" dirty="0" smtClean="0">
                          <a:effectLst/>
                        </a:rPr>
                        <a:t> </a:t>
                      </a:r>
                    </a:p>
                  </a:txBody>
                  <a:tcPr/>
                </a:tc>
                <a:tc>
                  <a:txBody>
                    <a:bodyPr/>
                    <a:lstStyle/>
                    <a:p>
                      <a:pPr algn="l" latinLnBrk="1">
                        <a:lnSpc>
                          <a:spcPct val="115000"/>
                        </a:lnSpc>
                        <a:spcAft>
                          <a:spcPts val="0"/>
                        </a:spcAft>
                      </a:pPr>
                      <a:r>
                        <a:rPr lang="en-US" sz="1800" kern="100" dirty="0" err="1">
                          <a:effectLst/>
                          <a:latin typeface="Times New Roman"/>
                          <a:cs typeface="Times New Roman"/>
                        </a:rPr>
                        <a:t>Bảng</a:t>
                      </a:r>
                      <a:r>
                        <a:rPr lang="en-US" sz="1800" kern="100" dirty="0">
                          <a:effectLst/>
                          <a:latin typeface="Times New Roman"/>
                          <a:cs typeface="Times New Roman"/>
                        </a:rPr>
                        <a:t> </a:t>
                      </a:r>
                      <a:r>
                        <a:rPr lang="en-US" sz="1800" kern="100" dirty="0" err="1">
                          <a:effectLst/>
                          <a:latin typeface="Times New Roman"/>
                          <a:cs typeface="Times New Roman"/>
                        </a:rPr>
                        <a:t>tiêu</a:t>
                      </a:r>
                      <a:r>
                        <a:rPr lang="en-US" sz="1800" kern="100" dirty="0">
                          <a:effectLst/>
                          <a:latin typeface="Times New Roman"/>
                          <a:cs typeface="Times New Roman"/>
                        </a:rPr>
                        <a:t> </a:t>
                      </a:r>
                      <a:r>
                        <a:rPr lang="en-US" sz="1800" kern="100" dirty="0" err="1">
                          <a:effectLst/>
                          <a:latin typeface="Times New Roman"/>
                          <a:cs typeface="Times New Roman"/>
                        </a:rPr>
                        <a:t>chí</a:t>
                      </a:r>
                      <a:r>
                        <a:rPr lang="en-US" sz="1800" kern="100" dirty="0">
                          <a:effectLst/>
                          <a:latin typeface="Times New Roman"/>
                          <a:cs typeface="Times New Roman"/>
                        </a:rPr>
                        <a:t> </a:t>
                      </a:r>
                      <a:r>
                        <a:rPr lang="en-US" sz="1800" kern="100" dirty="0" err="1">
                          <a:effectLst/>
                          <a:latin typeface="Times New Roman"/>
                          <a:cs typeface="Times New Roman"/>
                        </a:rPr>
                        <a:t>đánh</a:t>
                      </a:r>
                      <a:r>
                        <a:rPr lang="en-US" sz="1800" kern="100" dirty="0">
                          <a:effectLst/>
                          <a:latin typeface="Times New Roman"/>
                          <a:cs typeface="Times New Roman"/>
                        </a:rPr>
                        <a:t> </a:t>
                      </a:r>
                      <a:r>
                        <a:rPr lang="en-US" sz="1800" kern="100" dirty="0" err="1">
                          <a:effectLst/>
                          <a:latin typeface="Times New Roman"/>
                          <a:cs typeface="Times New Roman"/>
                        </a:rPr>
                        <a:t>giá</a:t>
                      </a:r>
                      <a:r>
                        <a:rPr lang="en-US" sz="1800" kern="100" dirty="0">
                          <a:effectLst/>
                          <a:latin typeface="Times New Roman"/>
                          <a:cs typeface="Times New Roman"/>
                        </a:rPr>
                        <a:t> </a:t>
                      </a:r>
                      <a:r>
                        <a:rPr lang="en-US" sz="1800" kern="100" dirty="0" err="1">
                          <a:effectLst/>
                          <a:latin typeface="Times New Roman"/>
                          <a:cs typeface="Times New Roman"/>
                        </a:rPr>
                        <a:t>các</a:t>
                      </a:r>
                      <a:r>
                        <a:rPr lang="en-US" sz="1800" kern="100" dirty="0">
                          <a:effectLst/>
                          <a:latin typeface="Times New Roman"/>
                          <a:cs typeface="Times New Roman"/>
                        </a:rPr>
                        <a:t> </a:t>
                      </a:r>
                      <a:r>
                        <a:rPr lang="en-US" sz="1800" kern="100" dirty="0" err="1">
                          <a:effectLst/>
                          <a:latin typeface="Times New Roman"/>
                          <a:cs typeface="Times New Roman"/>
                        </a:rPr>
                        <a:t>nội</a:t>
                      </a:r>
                      <a:r>
                        <a:rPr lang="en-US" sz="1800" kern="100" dirty="0">
                          <a:effectLst/>
                          <a:latin typeface="Times New Roman"/>
                          <a:cs typeface="Times New Roman"/>
                        </a:rPr>
                        <a:t> dung </a:t>
                      </a:r>
                      <a:r>
                        <a:rPr lang="en-US" sz="1800" kern="100" dirty="0" err="1">
                          <a:effectLst/>
                          <a:latin typeface="Times New Roman"/>
                          <a:cs typeface="Times New Roman"/>
                        </a:rPr>
                        <a:t>liên</a:t>
                      </a:r>
                      <a:r>
                        <a:rPr lang="en-US" sz="1800" kern="100" dirty="0">
                          <a:effectLst/>
                          <a:latin typeface="Times New Roman"/>
                          <a:cs typeface="Times New Roman"/>
                        </a:rPr>
                        <a:t> </a:t>
                      </a:r>
                      <a:r>
                        <a:rPr lang="en-US" sz="1800" kern="100" dirty="0" err="1">
                          <a:effectLst/>
                          <a:latin typeface="Times New Roman"/>
                          <a:cs typeface="Times New Roman"/>
                        </a:rPr>
                        <a:t>quan</a:t>
                      </a:r>
                      <a:endParaRPr lang="en-US" sz="1800" kern="100" dirty="0">
                        <a:effectLst/>
                        <a:latin typeface="Batang"/>
                        <a:cs typeface="Times New Roman"/>
                      </a:endParaRPr>
                    </a:p>
                  </a:txBody>
                  <a:tcPr marL="68580" marR="68580" marT="0" marB="0"/>
                </a:tc>
                <a:tc>
                  <a:txBody>
                    <a:bodyPr/>
                    <a:lstStyle/>
                    <a:p>
                      <a:endParaRPr lang="en-US" sz="1800" dirty="0"/>
                    </a:p>
                  </a:txBody>
                  <a:tcPr/>
                </a:tc>
              </a:tr>
            </a:tbl>
          </a:graphicData>
        </a:graphic>
      </p:graphicFrame>
      <p:sp>
        <p:nvSpPr>
          <p:cNvPr id="5" name="Action Button: Back or Previous 4">
            <a:hlinkClick r:id="rId2" action="ppaction://hlinksldjump" highlightClick="1"/>
          </p:cNvPr>
          <p:cNvSpPr/>
          <p:nvPr/>
        </p:nvSpPr>
        <p:spPr>
          <a:xfrm>
            <a:off x="8686800" y="6470073"/>
            <a:ext cx="457200" cy="387927"/>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8305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0200"/>
            <a:ext cx="8229600" cy="1143000"/>
          </a:xfrm>
        </p:spPr>
        <p:txBody>
          <a:bodyPr>
            <a:normAutofit fontScale="90000"/>
          </a:bodyPr>
          <a:lstStyle/>
          <a:p>
            <a:r>
              <a:rPr lang="en-US" b="1" dirty="0" smtClean="0">
                <a:solidFill>
                  <a:srgbClr val="008000"/>
                </a:solidFill>
              </a:rPr>
              <a:t>NHỮNG VẤN ĐỀ ĐẶT RA TRONG </a:t>
            </a:r>
            <a:br>
              <a:rPr lang="en-US" b="1" dirty="0" smtClean="0">
                <a:solidFill>
                  <a:srgbClr val="008000"/>
                </a:solidFill>
              </a:rPr>
            </a:br>
            <a:r>
              <a:rPr lang="en-US" b="1" dirty="0" smtClean="0">
                <a:solidFill>
                  <a:srgbClr val="008000"/>
                </a:solidFill>
              </a:rPr>
              <a:t>ĐỔI MỚI ĐÀO TẠO GIÁO VIÊN</a:t>
            </a:r>
            <a:endParaRPr lang="en-US" b="1" dirty="0">
              <a:solidFill>
                <a:srgbClr val="008000"/>
              </a:solidFill>
            </a:endParaRPr>
          </a:p>
        </p:txBody>
      </p:sp>
      <p:sp>
        <p:nvSpPr>
          <p:cNvPr id="4" name="Rectangle 3"/>
          <p:cNvSpPr/>
          <p:nvPr/>
        </p:nvSpPr>
        <p:spPr>
          <a:xfrm>
            <a:off x="2732116" y="3079369"/>
            <a:ext cx="3935044" cy="3437833"/>
          </a:xfrm>
          <a:prstGeom prst="rect">
            <a:avLst/>
          </a:prstGeom>
          <a:blipFill rotWithShape="1">
            <a:blip r:embed="rId2"/>
            <a:stretch>
              <a:fillRect/>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5" name="Action Button: Forward or Next 4">
            <a:hlinkClick r:id="" action="ppaction://hlinkshowjump?jump=nextslide" highlightClick="1"/>
          </p:cNvPr>
          <p:cNvSpPr/>
          <p:nvPr/>
        </p:nvSpPr>
        <p:spPr>
          <a:xfrm>
            <a:off x="8686800" y="6517202"/>
            <a:ext cx="457200" cy="340798"/>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88246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0384"/>
          </a:xfrm>
        </p:spPr>
        <p:txBody>
          <a:bodyPr>
            <a:normAutofit fontScale="90000"/>
          </a:bodyPr>
          <a:lstStyle/>
          <a:p>
            <a:r>
              <a:rPr lang="en-US" dirty="0" smtClean="0"/>
              <a:t>KẾT LUẬN</a:t>
            </a:r>
            <a:endParaRPr lang="en-US" dirty="0"/>
          </a:p>
        </p:txBody>
      </p:sp>
      <p:sp>
        <p:nvSpPr>
          <p:cNvPr id="4" name="TextBox 3"/>
          <p:cNvSpPr txBox="1"/>
          <p:nvPr/>
        </p:nvSpPr>
        <p:spPr>
          <a:xfrm>
            <a:off x="457200" y="1468582"/>
            <a:ext cx="8229600" cy="5016758"/>
          </a:xfrm>
          <a:prstGeom prst="rect">
            <a:avLst/>
          </a:prstGeom>
          <a:noFill/>
        </p:spPr>
        <p:txBody>
          <a:bodyPr wrap="square" rtlCol="0">
            <a:spAutoFit/>
          </a:bodyPr>
          <a:lstStyle/>
          <a:p>
            <a:pPr>
              <a:spcBef>
                <a:spcPts val="1200"/>
              </a:spcBef>
              <a:spcAft>
                <a:spcPts val="1200"/>
              </a:spcAft>
              <a:buFont typeface="Wingdings" pitchFamily="2" charset="2"/>
              <a:buChar char="Ø"/>
            </a:pPr>
            <a:r>
              <a:rPr lang="en-US" sz="2000" b="1" dirty="0" smtClean="0">
                <a:latin typeface="Arial"/>
                <a:cs typeface="Arial"/>
              </a:rPr>
              <a:t> NĂNG LỰC CỦA CON NGƯỜI CHỈ ĐƯỢC HÌNH THÀNH THÔNG QUA HOẠT ĐỘNG, QUA SỰ TRẢI NGHIỆM CỦA CHÍNH CHỦ THỂ.</a:t>
            </a:r>
          </a:p>
          <a:p>
            <a:pPr>
              <a:spcBef>
                <a:spcPts val="1200"/>
              </a:spcBef>
              <a:spcAft>
                <a:spcPts val="1200"/>
              </a:spcAft>
              <a:buFont typeface="Wingdings" pitchFamily="2" charset="2"/>
              <a:buChar char="Ø"/>
            </a:pPr>
            <a:r>
              <a:rPr lang="en-US" sz="2000" b="1" dirty="0" smtClean="0">
                <a:latin typeface="Arial"/>
                <a:cs typeface="Arial"/>
              </a:rPr>
              <a:t> BẢN THÂN SỰ PHẢN ÁNH TÂM LÝ CỦA CON NGƯỜI ĐÃ MANG TÍNH SINH ĐỘNG VÀ SÁNG TẠO, CHÚNG TA CẦN PHÁT HUY HIỆU QUẢ CỦA ĐẶC TÍNH NÀY.</a:t>
            </a:r>
          </a:p>
          <a:p>
            <a:pPr>
              <a:spcBef>
                <a:spcPts val="1200"/>
              </a:spcBef>
              <a:spcAft>
                <a:spcPts val="1200"/>
              </a:spcAft>
              <a:buFont typeface="Wingdings" pitchFamily="2" charset="2"/>
              <a:buChar char="Ø"/>
            </a:pPr>
            <a:r>
              <a:rPr lang="en-US" sz="2000" b="1" dirty="0" smtClean="0">
                <a:latin typeface="Arial"/>
                <a:cs typeface="Arial"/>
              </a:rPr>
              <a:t> HOẠT ĐỘNG CẦN CÓ SỰ CHỈ DẪN, ĐỊNH HƯỚNG RÕ RÀNG VÀ TRIỂN KHAI ĐÚNG NGUYÊN TẮC (PPDH VÀ GD) THÌ MỤC TIÊU GIÁO DỤC MỚI ĐẠT ĐƯỢC NHƯ MONG ĐỢI.</a:t>
            </a:r>
          </a:p>
          <a:p>
            <a:pPr>
              <a:spcBef>
                <a:spcPts val="1200"/>
              </a:spcBef>
              <a:spcAft>
                <a:spcPts val="1200"/>
              </a:spcAft>
              <a:buFont typeface="Wingdings" pitchFamily="2" charset="2"/>
              <a:buChar char="Ø"/>
            </a:pPr>
            <a:r>
              <a:rPr lang="en-US" sz="2000" b="1" dirty="0" smtClean="0">
                <a:latin typeface="Arial"/>
                <a:cs typeface="Arial"/>
              </a:rPr>
              <a:t> GIÁO VIÊN LÀ LỰC LƯỢNG THEN CHỐT TẠO NÊN SỰ ĐỔI MỚI. ĐÀO TẠO GV LÀ YẾU TỐ QUYẾT ĐỊNH CỦA ĐÓN ĐẦU SỰ ĐỔI MỚI NÀY.</a:t>
            </a:r>
          </a:p>
          <a:p>
            <a:pPr>
              <a:spcBef>
                <a:spcPts val="1200"/>
              </a:spcBef>
              <a:spcAft>
                <a:spcPts val="1200"/>
              </a:spcAft>
            </a:pPr>
            <a:endParaRPr lang="en-US" sz="2000" b="1" dirty="0" smtClean="0">
              <a:latin typeface="Arial"/>
              <a:cs typeface="Arial"/>
            </a:endParaRPr>
          </a:p>
        </p:txBody>
      </p:sp>
      <p:sp>
        <p:nvSpPr>
          <p:cNvPr id="5" name="Action Button: Back or Previous 4">
            <a:hlinkClick r:id="rId2" action="ppaction://hlinksldjump" highlightClick="1"/>
          </p:cNvPr>
          <p:cNvSpPr/>
          <p:nvPr/>
        </p:nvSpPr>
        <p:spPr>
          <a:xfrm>
            <a:off x="8686800" y="6470073"/>
            <a:ext cx="457200" cy="387927"/>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568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3169920" y="2367068"/>
            <a:ext cx="2331637" cy="2138280"/>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2541752" y="1771276"/>
            <a:ext cx="3980968" cy="3593204"/>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026018" y="1147772"/>
            <a:ext cx="5455437" cy="4872027"/>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510144" y="182880"/>
            <a:ext cx="6871855" cy="6675119"/>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a:off x="4516581" y="3810801"/>
            <a:ext cx="3865418" cy="45720"/>
          </a:xfrm>
          <a:prstGeom prst="straightConnector1">
            <a:avLst/>
          </a:prstGeom>
          <a:ln w="57150">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4565073" y="3334789"/>
            <a:ext cx="720436" cy="369332"/>
          </a:xfrm>
          <a:prstGeom prst="rect">
            <a:avLst/>
          </a:prstGeom>
          <a:solidFill>
            <a:srgbClr val="FFC000"/>
          </a:solidFill>
          <a:ln>
            <a:solidFill>
              <a:srgbClr val="FF0000"/>
            </a:solidFill>
          </a:ln>
          <a:scene3d>
            <a:camera prst="orthographicFront"/>
            <a:lightRig rig="threePt" dir="t"/>
          </a:scene3d>
          <a:sp3d>
            <a:bevelT prst="slope"/>
          </a:sp3d>
        </p:spPr>
        <p:txBody>
          <a:bodyPr wrap="square" rtlCol="0">
            <a:spAutoFit/>
          </a:bodyPr>
          <a:lstStyle/>
          <a:p>
            <a:r>
              <a:rPr lang="en-US" dirty="0" err="1" smtClean="0"/>
              <a:t>Lớp</a:t>
            </a:r>
            <a:r>
              <a:rPr lang="en-US" dirty="0" smtClean="0"/>
              <a:t> 6</a:t>
            </a:r>
            <a:endParaRPr lang="en-US" dirty="0"/>
          </a:p>
        </p:txBody>
      </p:sp>
      <p:sp>
        <p:nvSpPr>
          <p:cNvPr id="17" name="TextBox 16"/>
          <p:cNvSpPr txBox="1"/>
          <p:nvPr/>
        </p:nvSpPr>
        <p:spPr>
          <a:xfrm>
            <a:off x="5640512" y="3363483"/>
            <a:ext cx="720436" cy="369332"/>
          </a:xfrm>
          <a:prstGeom prst="rect">
            <a:avLst/>
          </a:prstGeom>
          <a:solidFill>
            <a:srgbClr val="FFC000"/>
          </a:solidFill>
          <a:ln>
            <a:solidFill>
              <a:srgbClr val="FF0000"/>
            </a:solidFill>
          </a:ln>
          <a:scene3d>
            <a:camera prst="orthographicFront"/>
            <a:lightRig rig="threePt" dir="t"/>
          </a:scene3d>
          <a:sp3d>
            <a:bevelT prst="slope"/>
          </a:sp3d>
        </p:spPr>
        <p:txBody>
          <a:bodyPr wrap="square" rtlCol="0">
            <a:spAutoFit/>
          </a:bodyPr>
          <a:lstStyle/>
          <a:p>
            <a:r>
              <a:rPr lang="en-US" dirty="0" err="1" smtClean="0"/>
              <a:t>Lớp</a:t>
            </a:r>
            <a:r>
              <a:rPr lang="en-US" dirty="0" smtClean="0"/>
              <a:t> 7</a:t>
            </a:r>
            <a:endParaRPr lang="en-US" dirty="0"/>
          </a:p>
        </p:txBody>
      </p:sp>
      <p:sp>
        <p:nvSpPr>
          <p:cNvPr id="18" name="TextBox 17"/>
          <p:cNvSpPr txBox="1"/>
          <p:nvPr/>
        </p:nvSpPr>
        <p:spPr>
          <a:xfrm>
            <a:off x="6639741" y="3380509"/>
            <a:ext cx="720436" cy="369332"/>
          </a:xfrm>
          <a:prstGeom prst="rect">
            <a:avLst/>
          </a:prstGeom>
          <a:solidFill>
            <a:srgbClr val="FFC000"/>
          </a:solidFill>
          <a:ln>
            <a:solidFill>
              <a:srgbClr val="FF0000"/>
            </a:solidFill>
          </a:ln>
          <a:scene3d>
            <a:camera prst="orthographicFront"/>
            <a:lightRig rig="threePt" dir="t"/>
          </a:scene3d>
          <a:sp3d>
            <a:bevelT prst="slope"/>
          </a:sp3d>
        </p:spPr>
        <p:txBody>
          <a:bodyPr wrap="square" rtlCol="0">
            <a:spAutoFit/>
          </a:bodyPr>
          <a:lstStyle/>
          <a:p>
            <a:r>
              <a:rPr lang="en-US" dirty="0" err="1" smtClean="0"/>
              <a:t>Lớp</a:t>
            </a:r>
            <a:r>
              <a:rPr lang="en-US" dirty="0" smtClean="0"/>
              <a:t> 8</a:t>
            </a:r>
            <a:endParaRPr lang="en-US" dirty="0"/>
          </a:p>
        </p:txBody>
      </p:sp>
      <p:sp>
        <p:nvSpPr>
          <p:cNvPr id="19" name="TextBox 18"/>
          <p:cNvSpPr txBox="1"/>
          <p:nvPr/>
        </p:nvSpPr>
        <p:spPr>
          <a:xfrm>
            <a:off x="7585363" y="3380509"/>
            <a:ext cx="720436" cy="369332"/>
          </a:xfrm>
          <a:prstGeom prst="rect">
            <a:avLst/>
          </a:prstGeom>
          <a:solidFill>
            <a:srgbClr val="FFC000"/>
          </a:solidFill>
          <a:ln>
            <a:solidFill>
              <a:srgbClr val="FF0000"/>
            </a:solidFill>
          </a:ln>
          <a:scene3d>
            <a:camera prst="orthographicFront"/>
            <a:lightRig rig="threePt" dir="t"/>
          </a:scene3d>
          <a:sp3d>
            <a:bevelT prst="slope"/>
          </a:sp3d>
        </p:spPr>
        <p:txBody>
          <a:bodyPr wrap="square" rtlCol="0">
            <a:spAutoFit/>
          </a:bodyPr>
          <a:lstStyle/>
          <a:p>
            <a:r>
              <a:rPr lang="en-US" dirty="0" err="1" smtClean="0"/>
              <a:t>Lớp</a:t>
            </a:r>
            <a:r>
              <a:rPr lang="en-US" dirty="0" smtClean="0"/>
              <a:t> 9</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562505"/>
            <a:ext cx="4350328" cy="830997"/>
          </a:xfrm>
          <a:prstGeom prst="rect">
            <a:avLst/>
          </a:prstGeom>
          <a:solidFill>
            <a:srgbClr val="FFFF00"/>
          </a:solidFill>
          <a:ln>
            <a:solidFill>
              <a:srgbClr val="FF0000"/>
            </a:solidFill>
          </a:ln>
          <a:scene3d>
            <a:camera prst="orthographicFront"/>
            <a:lightRig rig="threePt" dir="t"/>
          </a:scene3d>
          <a:sp3d>
            <a:bevelT w="114300" prst="hardEdge"/>
          </a:sp3d>
        </p:spPr>
        <p:txBody>
          <a:bodyPr wrap="square" rtlCol="0">
            <a:spAutoFit/>
          </a:bodyPr>
          <a:lstStyle/>
          <a:p>
            <a:pPr lvl="0"/>
            <a:r>
              <a:rPr lang="hr-HR" sz="2400" dirty="0" smtClean="0"/>
              <a:t>NL</a:t>
            </a:r>
            <a:r>
              <a:rPr lang="en-US" sz="2400" dirty="0" smtClean="0"/>
              <a:t> HĐ </a:t>
            </a:r>
            <a:r>
              <a:rPr lang="en-US" sz="2400" dirty="0" err="1" smtClean="0"/>
              <a:t>và</a:t>
            </a:r>
            <a:r>
              <a:rPr lang="en-US" sz="2400" dirty="0" smtClean="0"/>
              <a:t> </a:t>
            </a:r>
            <a:r>
              <a:rPr lang="hr-HR" sz="2400" dirty="0" smtClean="0"/>
              <a:t> tổ chức hoạt động</a:t>
            </a:r>
          </a:p>
          <a:p>
            <a:endParaRPr lang="en-US" sz="2400" dirty="0"/>
          </a:p>
        </p:txBody>
      </p:sp>
      <p:sp>
        <p:nvSpPr>
          <p:cNvPr id="5" name="TextBox 4"/>
          <p:cNvSpPr txBox="1"/>
          <p:nvPr/>
        </p:nvSpPr>
        <p:spPr>
          <a:xfrm>
            <a:off x="0" y="1850967"/>
            <a:ext cx="4350328" cy="830997"/>
          </a:xfrm>
          <a:prstGeom prst="rect">
            <a:avLst/>
          </a:prstGeom>
          <a:solidFill>
            <a:srgbClr val="FFFF00"/>
          </a:solidFill>
          <a:ln>
            <a:solidFill>
              <a:srgbClr val="FF0000"/>
            </a:solidFill>
          </a:ln>
          <a:scene3d>
            <a:camera prst="orthographicFront"/>
            <a:lightRig rig="threePt" dir="t"/>
          </a:scene3d>
          <a:sp3d>
            <a:bevelT w="114300" prst="hardEdge"/>
          </a:sp3d>
        </p:spPr>
        <p:txBody>
          <a:bodyPr wrap="square" rtlCol="0">
            <a:spAutoFit/>
          </a:bodyPr>
          <a:lstStyle/>
          <a:p>
            <a:pPr lvl="0"/>
            <a:r>
              <a:rPr lang="en-US" sz="2400" dirty="0" smtClean="0"/>
              <a:t>NL </a:t>
            </a:r>
            <a:r>
              <a:rPr lang="en-US" sz="2400" dirty="0" err="1" smtClean="0"/>
              <a:t>tích</a:t>
            </a:r>
            <a:r>
              <a:rPr lang="en-US" sz="2400" dirty="0" smtClean="0"/>
              <a:t> </a:t>
            </a:r>
            <a:r>
              <a:rPr lang="en-US" sz="2400" dirty="0" err="1" smtClean="0"/>
              <a:t>cực</a:t>
            </a:r>
            <a:r>
              <a:rPr lang="en-US" sz="2400" dirty="0" smtClean="0"/>
              <a:t> </a:t>
            </a:r>
            <a:r>
              <a:rPr lang="en-US" sz="2400" dirty="0" err="1" smtClean="0"/>
              <a:t>hóa</a:t>
            </a:r>
            <a:r>
              <a:rPr lang="en-US" sz="2400" dirty="0" smtClean="0"/>
              <a:t> </a:t>
            </a:r>
            <a:r>
              <a:rPr lang="en-US" sz="2400" dirty="0" err="1" smtClean="0"/>
              <a:t>và</a:t>
            </a:r>
            <a:r>
              <a:rPr lang="en-US" sz="2400" dirty="0" smtClean="0"/>
              <a:t> </a:t>
            </a:r>
            <a:r>
              <a:rPr lang="en-US" sz="2400" dirty="0" err="1" smtClean="0"/>
              <a:t>tự</a:t>
            </a:r>
            <a:r>
              <a:rPr lang="en-US" sz="2400" dirty="0" smtClean="0"/>
              <a:t> </a:t>
            </a:r>
            <a:r>
              <a:rPr lang="en-US" sz="2400" dirty="0" err="1" smtClean="0"/>
              <a:t>nhận</a:t>
            </a:r>
            <a:r>
              <a:rPr lang="en-US" sz="2400" dirty="0" smtClean="0"/>
              <a:t> </a:t>
            </a:r>
            <a:r>
              <a:rPr lang="en-US" sz="2400" dirty="0" err="1" smtClean="0"/>
              <a:t>thức</a:t>
            </a:r>
            <a:endParaRPr lang="en-US" sz="2400" dirty="0" smtClean="0"/>
          </a:p>
          <a:p>
            <a:endParaRPr lang="en-US" sz="2400" dirty="0"/>
          </a:p>
        </p:txBody>
      </p:sp>
      <p:sp>
        <p:nvSpPr>
          <p:cNvPr id="6" name="TextBox 5"/>
          <p:cNvSpPr txBox="1"/>
          <p:nvPr/>
        </p:nvSpPr>
        <p:spPr>
          <a:xfrm>
            <a:off x="0" y="3097412"/>
            <a:ext cx="4350328" cy="830997"/>
          </a:xfrm>
          <a:prstGeom prst="rect">
            <a:avLst/>
          </a:prstGeom>
          <a:solidFill>
            <a:srgbClr val="FFFF00"/>
          </a:solidFill>
          <a:ln>
            <a:solidFill>
              <a:srgbClr val="FF0000"/>
            </a:solidFill>
          </a:ln>
          <a:scene3d>
            <a:camera prst="orthographicFront"/>
            <a:lightRig rig="threePt" dir="t"/>
          </a:scene3d>
          <a:sp3d>
            <a:bevelT w="114300" prst="hardEdge"/>
          </a:sp3d>
        </p:spPr>
        <p:txBody>
          <a:bodyPr wrap="square" rtlCol="0">
            <a:spAutoFit/>
          </a:bodyPr>
          <a:lstStyle/>
          <a:p>
            <a:pPr lvl="0"/>
            <a:r>
              <a:rPr lang="sk-SK" sz="2400" dirty="0" smtClean="0"/>
              <a:t>NL tổ chức và quản lý cuộc sống</a:t>
            </a:r>
          </a:p>
          <a:p>
            <a:endParaRPr lang="en-US" sz="2400" dirty="0"/>
          </a:p>
        </p:txBody>
      </p:sp>
      <p:sp>
        <p:nvSpPr>
          <p:cNvPr id="7" name="TextBox 6"/>
          <p:cNvSpPr txBox="1"/>
          <p:nvPr/>
        </p:nvSpPr>
        <p:spPr>
          <a:xfrm>
            <a:off x="0" y="4405958"/>
            <a:ext cx="4350328" cy="830997"/>
          </a:xfrm>
          <a:prstGeom prst="rect">
            <a:avLst/>
          </a:prstGeom>
          <a:solidFill>
            <a:srgbClr val="FFFF00"/>
          </a:solidFill>
          <a:ln>
            <a:solidFill>
              <a:srgbClr val="FF0000"/>
            </a:solidFill>
          </a:ln>
          <a:scene3d>
            <a:camera prst="orthographicFront"/>
            <a:lightRig rig="threePt" dir="t"/>
          </a:scene3d>
          <a:sp3d>
            <a:bevelT w="114300" prst="hardEdge"/>
          </a:sp3d>
        </p:spPr>
        <p:txBody>
          <a:bodyPr wrap="square" rtlCol="0">
            <a:spAutoFit/>
          </a:bodyPr>
          <a:lstStyle/>
          <a:p>
            <a:pPr lvl="0"/>
            <a:r>
              <a:rPr lang="sk-SK" sz="2400" dirty="0" smtClean="0"/>
              <a:t>NL khám phá và sáng tạo</a:t>
            </a:r>
          </a:p>
          <a:p>
            <a:endParaRPr lang="en-US" sz="2400" dirty="0"/>
          </a:p>
        </p:txBody>
      </p:sp>
      <p:sp>
        <p:nvSpPr>
          <p:cNvPr id="8" name="TextBox 7"/>
          <p:cNvSpPr txBox="1"/>
          <p:nvPr/>
        </p:nvSpPr>
        <p:spPr>
          <a:xfrm>
            <a:off x="-13855" y="5609455"/>
            <a:ext cx="4350328" cy="830997"/>
          </a:xfrm>
          <a:prstGeom prst="rect">
            <a:avLst/>
          </a:prstGeom>
          <a:solidFill>
            <a:srgbClr val="FFFF00"/>
          </a:solidFill>
          <a:ln>
            <a:solidFill>
              <a:srgbClr val="FF0000"/>
            </a:solidFill>
          </a:ln>
          <a:scene3d>
            <a:camera prst="orthographicFront"/>
            <a:lightRig rig="threePt" dir="t"/>
          </a:scene3d>
          <a:sp3d>
            <a:bevelT w="114300" prst="hardEdge"/>
          </a:sp3d>
        </p:spPr>
        <p:txBody>
          <a:bodyPr wrap="square" rtlCol="0">
            <a:spAutoFit/>
          </a:bodyPr>
          <a:lstStyle/>
          <a:p>
            <a:pPr lvl="0"/>
            <a:r>
              <a:rPr lang="hr-HR" sz="2400" dirty="0" smtClean="0"/>
              <a:t>NL định hướng nghề nghiệp</a:t>
            </a:r>
          </a:p>
          <a:p>
            <a:endParaRPr lang="en-US" sz="2400" dirty="0"/>
          </a:p>
        </p:txBody>
      </p:sp>
      <p:sp>
        <p:nvSpPr>
          <p:cNvPr id="9" name="TextBox 8"/>
          <p:cNvSpPr txBox="1"/>
          <p:nvPr/>
        </p:nvSpPr>
        <p:spPr>
          <a:xfrm>
            <a:off x="4585840" y="106680"/>
            <a:ext cx="928254" cy="369332"/>
          </a:xfrm>
          <a:prstGeom prst="rect">
            <a:avLst/>
          </a:prstGeom>
          <a:solidFill>
            <a:srgbClr val="FFC000"/>
          </a:solidFill>
          <a:ln>
            <a:solidFill>
              <a:srgbClr val="FF0000"/>
            </a:solidFill>
          </a:ln>
          <a:scene3d>
            <a:camera prst="orthographicFront"/>
            <a:lightRig rig="threePt" dir="t"/>
          </a:scene3d>
          <a:sp3d>
            <a:bevelT prst="slope"/>
          </a:sp3d>
        </p:spPr>
        <p:txBody>
          <a:bodyPr wrap="square" rtlCol="0">
            <a:spAutoFit/>
          </a:bodyPr>
          <a:lstStyle/>
          <a:p>
            <a:r>
              <a:rPr lang="en-US" dirty="0" err="1" smtClean="0"/>
              <a:t>Cấp</a:t>
            </a:r>
            <a:r>
              <a:rPr lang="en-US" dirty="0" smtClean="0"/>
              <a:t> 2</a:t>
            </a:r>
            <a:endParaRPr lang="en-US" dirty="0"/>
          </a:p>
        </p:txBody>
      </p:sp>
      <p:sp>
        <p:nvSpPr>
          <p:cNvPr id="10" name="TextBox 9"/>
          <p:cNvSpPr txBox="1"/>
          <p:nvPr/>
        </p:nvSpPr>
        <p:spPr>
          <a:xfrm>
            <a:off x="5763478" y="106680"/>
            <a:ext cx="928254" cy="369332"/>
          </a:xfrm>
          <a:prstGeom prst="rect">
            <a:avLst/>
          </a:prstGeom>
          <a:solidFill>
            <a:srgbClr val="FFC000"/>
          </a:solidFill>
          <a:ln>
            <a:solidFill>
              <a:srgbClr val="FF0000"/>
            </a:solidFill>
          </a:ln>
          <a:scene3d>
            <a:camera prst="orthographicFront"/>
            <a:lightRig rig="threePt" dir="t"/>
          </a:scene3d>
          <a:sp3d>
            <a:bevelT prst="slope"/>
          </a:sp3d>
        </p:spPr>
        <p:txBody>
          <a:bodyPr wrap="square" rtlCol="0">
            <a:spAutoFit/>
          </a:bodyPr>
          <a:lstStyle/>
          <a:p>
            <a:r>
              <a:rPr lang="en-US" dirty="0" err="1" smtClean="0"/>
              <a:t>Lớp</a:t>
            </a:r>
            <a:r>
              <a:rPr lang="en-US" dirty="0" smtClean="0"/>
              <a:t> 10</a:t>
            </a:r>
            <a:endParaRPr lang="en-US" dirty="0"/>
          </a:p>
        </p:txBody>
      </p:sp>
      <p:sp>
        <p:nvSpPr>
          <p:cNvPr id="11" name="TextBox 10"/>
          <p:cNvSpPr txBox="1"/>
          <p:nvPr/>
        </p:nvSpPr>
        <p:spPr>
          <a:xfrm>
            <a:off x="6899551" y="106680"/>
            <a:ext cx="928254" cy="369332"/>
          </a:xfrm>
          <a:prstGeom prst="rect">
            <a:avLst/>
          </a:prstGeom>
          <a:solidFill>
            <a:srgbClr val="FFC000"/>
          </a:solidFill>
          <a:ln>
            <a:solidFill>
              <a:srgbClr val="FF0000"/>
            </a:solidFill>
          </a:ln>
          <a:scene3d>
            <a:camera prst="orthographicFront"/>
            <a:lightRig rig="threePt" dir="t"/>
          </a:scene3d>
          <a:sp3d>
            <a:bevelT prst="slope"/>
          </a:sp3d>
        </p:spPr>
        <p:txBody>
          <a:bodyPr wrap="square" rtlCol="0">
            <a:spAutoFit/>
          </a:bodyPr>
          <a:lstStyle/>
          <a:p>
            <a:r>
              <a:rPr lang="en-US" dirty="0" err="1" smtClean="0"/>
              <a:t>lớp</a:t>
            </a:r>
            <a:r>
              <a:rPr lang="en-US" dirty="0" smtClean="0"/>
              <a:t> 11</a:t>
            </a:r>
            <a:endParaRPr lang="en-US" dirty="0"/>
          </a:p>
        </p:txBody>
      </p:sp>
      <p:sp>
        <p:nvSpPr>
          <p:cNvPr id="12" name="TextBox 11"/>
          <p:cNvSpPr txBox="1"/>
          <p:nvPr/>
        </p:nvSpPr>
        <p:spPr>
          <a:xfrm>
            <a:off x="8021782" y="106680"/>
            <a:ext cx="928254" cy="369332"/>
          </a:xfrm>
          <a:prstGeom prst="rect">
            <a:avLst/>
          </a:prstGeom>
          <a:solidFill>
            <a:srgbClr val="FFC000"/>
          </a:solidFill>
          <a:ln>
            <a:solidFill>
              <a:srgbClr val="FF0000"/>
            </a:solidFill>
          </a:ln>
          <a:scene3d>
            <a:camera prst="orthographicFront"/>
            <a:lightRig rig="threePt" dir="t"/>
          </a:scene3d>
          <a:sp3d>
            <a:bevelT prst="slope"/>
          </a:sp3d>
        </p:spPr>
        <p:txBody>
          <a:bodyPr wrap="square" rtlCol="0">
            <a:spAutoFit/>
          </a:bodyPr>
          <a:lstStyle/>
          <a:p>
            <a:r>
              <a:rPr lang="en-US" dirty="0" err="1" smtClean="0"/>
              <a:t>Lớp</a:t>
            </a:r>
            <a:r>
              <a:rPr lang="en-US" dirty="0" smtClean="0"/>
              <a:t> 12</a:t>
            </a:r>
            <a:endParaRPr lang="en-US" dirty="0"/>
          </a:p>
        </p:txBody>
      </p:sp>
      <p:sp>
        <p:nvSpPr>
          <p:cNvPr id="13" name="TextBox 12"/>
          <p:cNvSpPr txBox="1"/>
          <p:nvPr/>
        </p:nvSpPr>
        <p:spPr>
          <a:xfrm>
            <a:off x="4571980" y="782795"/>
            <a:ext cx="928254" cy="461665"/>
          </a:xfrm>
          <a:prstGeom prst="rect">
            <a:avLst/>
          </a:prstGeom>
          <a:solidFill>
            <a:schemeClr val="bg1"/>
          </a:solidFill>
          <a:ln>
            <a:solidFill>
              <a:srgbClr val="FF0000"/>
            </a:solidFill>
          </a:ln>
          <a:scene3d>
            <a:camera prst="orthographicFront"/>
            <a:lightRig rig="threePt" dir="t"/>
          </a:scene3d>
          <a:sp3d>
            <a:bevelT prst="slope"/>
          </a:sp3d>
        </p:spPr>
        <p:txBody>
          <a:bodyPr wrap="square" rtlCol="0">
            <a:spAutoFit/>
          </a:bodyPr>
          <a:lstStyle/>
          <a:p>
            <a:pPr algn="ctr"/>
            <a:r>
              <a:rPr lang="en-US" sz="2400" dirty="0" smtClean="0"/>
              <a:t>36</a:t>
            </a:r>
            <a:endParaRPr lang="en-US" sz="2400" dirty="0"/>
          </a:p>
        </p:txBody>
      </p:sp>
      <p:sp>
        <p:nvSpPr>
          <p:cNvPr id="14" name="TextBox 13"/>
          <p:cNvSpPr txBox="1"/>
          <p:nvPr/>
        </p:nvSpPr>
        <p:spPr>
          <a:xfrm>
            <a:off x="5749618" y="782795"/>
            <a:ext cx="928254" cy="461665"/>
          </a:xfrm>
          <a:prstGeom prst="rect">
            <a:avLst/>
          </a:prstGeom>
          <a:solidFill>
            <a:schemeClr val="bg1"/>
          </a:solidFill>
          <a:ln>
            <a:solidFill>
              <a:srgbClr val="FF0000"/>
            </a:solidFill>
          </a:ln>
          <a:scene3d>
            <a:camera prst="orthographicFront"/>
            <a:lightRig rig="threePt" dir="t"/>
          </a:scene3d>
          <a:sp3d>
            <a:bevelT prst="slope"/>
          </a:sp3d>
        </p:spPr>
        <p:txBody>
          <a:bodyPr wrap="square" rtlCol="0">
            <a:spAutoFit/>
          </a:bodyPr>
          <a:lstStyle/>
          <a:p>
            <a:pPr algn="ctr"/>
            <a:r>
              <a:rPr lang="en-US" sz="2400" dirty="0" smtClean="0"/>
              <a:t>45</a:t>
            </a:r>
            <a:endParaRPr lang="en-US" sz="2400" dirty="0"/>
          </a:p>
        </p:txBody>
      </p:sp>
      <p:sp>
        <p:nvSpPr>
          <p:cNvPr id="15" name="TextBox 14"/>
          <p:cNvSpPr txBox="1"/>
          <p:nvPr/>
        </p:nvSpPr>
        <p:spPr>
          <a:xfrm>
            <a:off x="6885691" y="782795"/>
            <a:ext cx="928254" cy="461665"/>
          </a:xfrm>
          <a:prstGeom prst="rect">
            <a:avLst/>
          </a:prstGeom>
          <a:solidFill>
            <a:schemeClr val="bg1"/>
          </a:solidFill>
          <a:ln>
            <a:solidFill>
              <a:srgbClr val="FF0000"/>
            </a:solidFill>
          </a:ln>
          <a:scene3d>
            <a:camera prst="orthographicFront"/>
            <a:lightRig rig="threePt" dir="t"/>
          </a:scene3d>
          <a:sp3d>
            <a:bevelT prst="slope"/>
          </a:sp3d>
        </p:spPr>
        <p:txBody>
          <a:bodyPr wrap="square" rtlCol="0">
            <a:spAutoFit/>
          </a:bodyPr>
          <a:lstStyle/>
          <a:p>
            <a:pPr algn="ctr"/>
            <a:r>
              <a:rPr lang="en-US" sz="2400" dirty="0" smtClean="0"/>
              <a:t>36</a:t>
            </a:r>
            <a:endParaRPr lang="en-US" sz="2400" dirty="0"/>
          </a:p>
        </p:txBody>
      </p:sp>
      <p:sp>
        <p:nvSpPr>
          <p:cNvPr id="16" name="TextBox 15"/>
          <p:cNvSpPr txBox="1"/>
          <p:nvPr/>
        </p:nvSpPr>
        <p:spPr>
          <a:xfrm>
            <a:off x="8007922" y="782795"/>
            <a:ext cx="928254" cy="461665"/>
          </a:xfrm>
          <a:prstGeom prst="rect">
            <a:avLst/>
          </a:prstGeom>
          <a:solidFill>
            <a:schemeClr val="bg1"/>
          </a:solidFill>
          <a:ln>
            <a:solidFill>
              <a:srgbClr val="FF0000"/>
            </a:solidFill>
          </a:ln>
          <a:scene3d>
            <a:camera prst="orthographicFront"/>
            <a:lightRig rig="threePt" dir="t"/>
          </a:scene3d>
          <a:sp3d>
            <a:bevelT prst="slope"/>
          </a:sp3d>
        </p:spPr>
        <p:txBody>
          <a:bodyPr wrap="square" rtlCol="0">
            <a:spAutoFit/>
          </a:bodyPr>
          <a:lstStyle/>
          <a:p>
            <a:pPr algn="ctr"/>
            <a:r>
              <a:rPr lang="en-US" sz="2400" dirty="0" smtClean="0"/>
              <a:t>36</a:t>
            </a:r>
            <a:endParaRPr lang="en-US" sz="2400" dirty="0"/>
          </a:p>
        </p:txBody>
      </p:sp>
      <p:sp>
        <p:nvSpPr>
          <p:cNvPr id="17" name="TextBox 16"/>
          <p:cNvSpPr txBox="1"/>
          <p:nvPr/>
        </p:nvSpPr>
        <p:spPr>
          <a:xfrm>
            <a:off x="4567825" y="2025590"/>
            <a:ext cx="928254" cy="461665"/>
          </a:xfrm>
          <a:prstGeom prst="rect">
            <a:avLst/>
          </a:prstGeom>
          <a:solidFill>
            <a:schemeClr val="bg1"/>
          </a:solidFill>
          <a:ln>
            <a:solidFill>
              <a:srgbClr val="FF0000"/>
            </a:solidFill>
          </a:ln>
          <a:scene3d>
            <a:camera prst="orthographicFront"/>
            <a:lightRig rig="threePt" dir="t"/>
          </a:scene3d>
          <a:sp3d>
            <a:bevelT prst="slope"/>
          </a:sp3d>
        </p:spPr>
        <p:txBody>
          <a:bodyPr wrap="square" rtlCol="0">
            <a:spAutoFit/>
          </a:bodyPr>
          <a:lstStyle/>
          <a:p>
            <a:pPr algn="ctr"/>
            <a:r>
              <a:rPr lang="en-US" sz="2400" dirty="0" smtClean="0"/>
              <a:t>27</a:t>
            </a:r>
            <a:endParaRPr lang="en-US" sz="2400" dirty="0"/>
          </a:p>
        </p:txBody>
      </p:sp>
      <p:sp>
        <p:nvSpPr>
          <p:cNvPr id="18" name="TextBox 17"/>
          <p:cNvSpPr txBox="1"/>
          <p:nvPr/>
        </p:nvSpPr>
        <p:spPr>
          <a:xfrm>
            <a:off x="5745463" y="2025590"/>
            <a:ext cx="928254" cy="461665"/>
          </a:xfrm>
          <a:prstGeom prst="rect">
            <a:avLst/>
          </a:prstGeom>
          <a:solidFill>
            <a:schemeClr val="bg1"/>
          </a:solidFill>
          <a:ln>
            <a:solidFill>
              <a:srgbClr val="FF0000"/>
            </a:solidFill>
          </a:ln>
          <a:scene3d>
            <a:camera prst="orthographicFront"/>
            <a:lightRig rig="threePt" dir="t"/>
          </a:scene3d>
          <a:sp3d>
            <a:bevelT prst="slope"/>
          </a:sp3d>
        </p:spPr>
        <p:txBody>
          <a:bodyPr wrap="square" rtlCol="0">
            <a:spAutoFit/>
          </a:bodyPr>
          <a:lstStyle/>
          <a:p>
            <a:pPr algn="ctr"/>
            <a:r>
              <a:rPr lang="en-US" sz="2400" dirty="0" smtClean="0"/>
              <a:t>45</a:t>
            </a:r>
            <a:endParaRPr lang="en-US" sz="2400" dirty="0"/>
          </a:p>
        </p:txBody>
      </p:sp>
      <p:sp>
        <p:nvSpPr>
          <p:cNvPr id="19" name="TextBox 18"/>
          <p:cNvSpPr txBox="1"/>
          <p:nvPr/>
        </p:nvSpPr>
        <p:spPr>
          <a:xfrm>
            <a:off x="6881536" y="2025590"/>
            <a:ext cx="928254" cy="461665"/>
          </a:xfrm>
          <a:prstGeom prst="rect">
            <a:avLst/>
          </a:prstGeom>
          <a:solidFill>
            <a:schemeClr val="bg1"/>
          </a:solidFill>
          <a:ln>
            <a:solidFill>
              <a:srgbClr val="FF0000"/>
            </a:solidFill>
          </a:ln>
          <a:scene3d>
            <a:camera prst="orthographicFront"/>
            <a:lightRig rig="threePt" dir="t"/>
          </a:scene3d>
          <a:sp3d>
            <a:bevelT prst="slope"/>
          </a:sp3d>
        </p:spPr>
        <p:txBody>
          <a:bodyPr wrap="square" rtlCol="0">
            <a:spAutoFit/>
          </a:bodyPr>
          <a:lstStyle/>
          <a:p>
            <a:pPr algn="ctr"/>
            <a:r>
              <a:rPr lang="en-US" sz="2400" dirty="0" smtClean="0"/>
              <a:t>36</a:t>
            </a:r>
            <a:endParaRPr lang="en-US" sz="2400" dirty="0"/>
          </a:p>
        </p:txBody>
      </p:sp>
      <p:sp>
        <p:nvSpPr>
          <p:cNvPr id="20" name="TextBox 19"/>
          <p:cNvSpPr txBox="1"/>
          <p:nvPr/>
        </p:nvSpPr>
        <p:spPr>
          <a:xfrm>
            <a:off x="8003767" y="2025590"/>
            <a:ext cx="928254" cy="461665"/>
          </a:xfrm>
          <a:prstGeom prst="rect">
            <a:avLst/>
          </a:prstGeom>
          <a:solidFill>
            <a:schemeClr val="bg1"/>
          </a:solidFill>
          <a:ln>
            <a:solidFill>
              <a:srgbClr val="FF0000"/>
            </a:solidFill>
          </a:ln>
          <a:scene3d>
            <a:camera prst="orthographicFront"/>
            <a:lightRig rig="threePt" dir="t"/>
          </a:scene3d>
          <a:sp3d>
            <a:bevelT prst="slope"/>
          </a:sp3d>
        </p:spPr>
        <p:txBody>
          <a:bodyPr wrap="square" rtlCol="0">
            <a:spAutoFit/>
          </a:bodyPr>
          <a:lstStyle/>
          <a:p>
            <a:pPr algn="ctr"/>
            <a:r>
              <a:rPr lang="en-US" sz="2400" dirty="0" smtClean="0"/>
              <a:t>36</a:t>
            </a:r>
            <a:endParaRPr lang="en-US" sz="2400" dirty="0"/>
          </a:p>
        </p:txBody>
      </p:sp>
      <p:sp>
        <p:nvSpPr>
          <p:cNvPr id="21" name="TextBox 20"/>
          <p:cNvSpPr txBox="1"/>
          <p:nvPr/>
        </p:nvSpPr>
        <p:spPr>
          <a:xfrm>
            <a:off x="4540115" y="3286395"/>
            <a:ext cx="928254" cy="461665"/>
          </a:xfrm>
          <a:prstGeom prst="rect">
            <a:avLst/>
          </a:prstGeom>
          <a:solidFill>
            <a:schemeClr val="bg1"/>
          </a:solidFill>
          <a:ln>
            <a:solidFill>
              <a:srgbClr val="FF0000"/>
            </a:solidFill>
          </a:ln>
          <a:scene3d>
            <a:camera prst="orthographicFront"/>
            <a:lightRig rig="threePt" dir="t"/>
          </a:scene3d>
          <a:sp3d>
            <a:bevelT prst="slope"/>
          </a:sp3d>
        </p:spPr>
        <p:txBody>
          <a:bodyPr wrap="square" rtlCol="0">
            <a:spAutoFit/>
          </a:bodyPr>
          <a:lstStyle/>
          <a:p>
            <a:pPr algn="ctr"/>
            <a:r>
              <a:rPr lang="en-US" sz="2400" dirty="0" smtClean="0"/>
              <a:t>27</a:t>
            </a:r>
            <a:endParaRPr lang="en-US" sz="2400" dirty="0"/>
          </a:p>
        </p:txBody>
      </p:sp>
      <p:sp>
        <p:nvSpPr>
          <p:cNvPr id="22" name="TextBox 21"/>
          <p:cNvSpPr txBox="1"/>
          <p:nvPr/>
        </p:nvSpPr>
        <p:spPr>
          <a:xfrm>
            <a:off x="5717753" y="3286395"/>
            <a:ext cx="928254" cy="461665"/>
          </a:xfrm>
          <a:prstGeom prst="rect">
            <a:avLst/>
          </a:prstGeom>
          <a:solidFill>
            <a:schemeClr val="bg1"/>
          </a:solidFill>
          <a:ln>
            <a:solidFill>
              <a:srgbClr val="FF0000"/>
            </a:solidFill>
          </a:ln>
          <a:scene3d>
            <a:camera prst="orthographicFront"/>
            <a:lightRig rig="threePt" dir="t"/>
          </a:scene3d>
          <a:sp3d>
            <a:bevelT prst="slope"/>
          </a:sp3d>
        </p:spPr>
        <p:txBody>
          <a:bodyPr wrap="square" rtlCol="0">
            <a:spAutoFit/>
          </a:bodyPr>
          <a:lstStyle/>
          <a:p>
            <a:pPr algn="ctr"/>
            <a:r>
              <a:rPr lang="en-US" sz="2400" dirty="0" smtClean="0"/>
              <a:t>36</a:t>
            </a:r>
            <a:endParaRPr lang="en-US" sz="2400" dirty="0"/>
          </a:p>
        </p:txBody>
      </p:sp>
      <p:sp>
        <p:nvSpPr>
          <p:cNvPr id="23" name="TextBox 22"/>
          <p:cNvSpPr txBox="1"/>
          <p:nvPr/>
        </p:nvSpPr>
        <p:spPr>
          <a:xfrm>
            <a:off x="6853826" y="3286395"/>
            <a:ext cx="928254" cy="461665"/>
          </a:xfrm>
          <a:prstGeom prst="rect">
            <a:avLst/>
          </a:prstGeom>
          <a:solidFill>
            <a:schemeClr val="bg1"/>
          </a:solidFill>
          <a:ln>
            <a:solidFill>
              <a:srgbClr val="FF0000"/>
            </a:solidFill>
          </a:ln>
          <a:scene3d>
            <a:camera prst="orthographicFront"/>
            <a:lightRig rig="threePt" dir="t"/>
          </a:scene3d>
          <a:sp3d>
            <a:bevelT prst="slope"/>
          </a:sp3d>
        </p:spPr>
        <p:txBody>
          <a:bodyPr wrap="square" rtlCol="0">
            <a:spAutoFit/>
          </a:bodyPr>
          <a:lstStyle/>
          <a:p>
            <a:pPr algn="ctr"/>
            <a:r>
              <a:rPr lang="en-US" sz="2400" dirty="0" smtClean="0"/>
              <a:t>36</a:t>
            </a:r>
            <a:endParaRPr lang="en-US" sz="2400" dirty="0"/>
          </a:p>
        </p:txBody>
      </p:sp>
      <p:sp>
        <p:nvSpPr>
          <p:cNvPr id="24" name="TextBox 23"/>
          <p:cNvSpPr txBox="1"/>
          <p:nvPr/>
        </p:nvSpPr>
        <p:spPr>
          <a:xfrm>
            <a:off x="7976057" y="3286395"/>
            <a:ext cx="928254" cy="461665"/>
          </a:xfrm>
          <a:prstGeom prst="rect">
            <a:avLst/>
          </a:prstGeom>
          <a:solidFill>
            <a:schemeClr val="bg1"/>
          </a:solidFill>
          <a:ln>
            <a:solidFill>
              <a:srgbClr val="FF0000"/>
            </a:solidFill>
          </a:ln>
          <a:scene3d>
            <a:camera prst="orthographicFront"/>
            <a:lightRig rig="threePt" dir="t"/>
          </a:scene3d>
          <a:sp3d>
            <a:bevelT prst="slope"/>
          </a:sp3d>
        </p:spPr>
        <p:txBody>
          <a:bodyPr wrap="square" rtlCol="0">
            <a:spAutoFit/>
          </a:bodyPr>
          <a:lstStyle/>
          <a:p>
            <a:pPr algn="ctr"/>
            <a:r>
              <a:rPr lang="en-US" sz="2400" dirty="0" smtClean="0"/>
              <a:t>36</a:t>
            </a:r>
            <a:endParaRPr lang="en-US" sz="2400" dirty="0"/>
          </a:p>
        </p:txBody>
      </p:sp>
      <p:sp>
        <p:nvSpPr>
          <p:cNvPr id="25" name="TextBox 24"/>
          <p:cNvSpPr txBox="1"/>
          <p:nvPr/>
        </p:nvSpPr>
        <p:spPr>
          <a:xfrm>
            <a:off x="4512405" y="4576295"/>
            <a:ext cx="928254" cy="461665"/>
          </a:xfrm>
          <a:prstGeom prst="rect">
            <a:avLst/>
          </a:prstGeom>
          <a:solidFill>
            <a:schemeClr val="bg1"/>
          </a:solidFill>
          <a:ln>
            <a:solidFill>
              <a:srgbClr val="FF0000"/>
            </a:solidFill>
          </a:ln>
          <a:scene3d>
            <a:camera prst="orthographicFront"/>
            <a:lightRig rig="threePt" dir="t"/>
          </a:scene3d>
          <a:sp3d>
            <a:bevelT prst="slope"/>
          </a:sp3d>
        </p:spPr>
        <p:txBody>
          <a:bodyPr wrap="square" rtlCol="0">
            <a:spAutoFit/>
          </a:bodyPr>
          <a:lstStyle/>
          <a:p>
            <a:pPr algn="ctr"/>
            <a:r>
              <a:rPr lang="en-US" sz="2400" dirty="0" smtClean="0"/>
              <a:t>9</a:t>
            </a:r>
            <a:endParaRPr lang="en-US" sz="2400" dirty="0"/>
          </a:p>
        </p:txBody>
      </p:sp>
      <p:sp>
        <p:nvSpPr>
          <p:cNvPr id="26" name="TextBox 25"/>
          <p:cNvSpPr txBox="1"/>
          <p:nvPr/>
        </p:nvSpPr>
        <p:spPr>
          <a:xfrm>
            <a:off x="5690043" y="4576295"/>
            <a:ext cx="928254" cy="461665"/>
          </a:xfrm>
          <a:prstGeom prst="rect">
            <a:avLst/>
          </a:prstGeom>
          <a:solidFill>
            <a:schemeClr val="bg1"/>
          </a:solidFill>
          <a:ln>
            <a:solidFill>
              <a:srgbClr val="FF0000"/>
            </a:solidFill>
          </a:ln>
          <a:scene3d>
            <a:camera prst="orthographicFront"/>
            <a:lightRig rig="threePt" dir="t"/>
          </a:scene3d>
          <a:sp3d>
            <a:bevelT prst="slope"/>
          </a:sp3d>
        </p:spPr>
        <p:txBody>
          <a:bodyPr wrap="square" rtlCol="0">
            <a:spAutoFit/>
          </a:bodyPr>
          <a:lstStyle/>
          <a:p>
            <a:pPr algn="ctr"/>
            <a:r>
              <a:rPr lang="en-US" sz="2400" dirty="0" smtClean="0"/>
              <a:t>36</a:t>
            </a:r>
            <a:endParaRPr lang="en-US" sz="2400" dirty="0"/>
          </a:p>
        </p:txBody>
      </p:sp>
      <p:sp>
        <p:nvSpPr>
          <p:cNvPr id="27" name="TextBox 26"/>
          <p:cNvSpPr txBox="1"/>
          <p:nvPr/>
        </p:nvSpPr>
        <p:spPr>
          <a:xfrm>
            <a:off x="6826116" y="4576295"/>
            <a:ext cx="928254" cy="461665"/>
          </a:xfrm>
          <a:prstGeom prst="rect">
            <a:avLst/>
          </a:prstGeom>
          <a:solidFill>
            <a:schemeClr val="bg1"/>
          </a:solidFill>
          <a:ln>
            <a:solidFill>
              <a:srgbClr val="FF0000"/>
            </a:solidFill>
          </a:ln>
          <a:scene3d>
            <a:camera prst="orthographicFront"/>
            <a:lightRig rig="threePt" dir="t"/>
          </a:scene3d>
          <a:sp3d>
            <a:bevelT prst="slope"/>
          </a:sp3d>
        </p:spPr>
        <p:txBody>
          <a:bodyPr wrap="square" rtlCol="0">
            <a:spAutoFit/>
          </a:bodyPr>
          <a:lstStyle/>
          <a:p>
            <a:pPr algn="ctr"/>
            <a:r>
              <a:rPr lang="en-US" sz="2400" dirty="0" smtClean="0"/>
              <a:t>18</a:t>
            </a:r>
            <a:endParaRPr lang="en-US" sz="2400" dirty="0"/>
          </a:p>
        </p:txBody>
      </p:sp>
      <p:sp>
        <p:nvSpPr>
          <p:cNvPr id="28" name="TextBox 27"/>
          <p:cNvSpPr txBox="1"/>
          <p:nvPr/>
        </p:nvSpPr>
        <p:spPr>
          <a:xfrm>
            <a:off x="7948347" y="4576295"/>
            <a:ext cx="928254" cy="461665"/>
          </a:xfrm>
          <a:prstGeom prst="rect">
            <a:avLst/>
          </a:prstGeom>
          <a:solidFill>
            <a:schemeClr val="bg1"/>
          </a:solidFill>
          <a:ln>
            <a:solidFill>
              <a:srgbClr val="FF0000"/>
            </a:solidFill>
          </a:ln>
          <a:scene3d>
            <a:camera prst="orthographicFront"/>
            <a:lightRig rig="threePt" dir="t"/>
          </a:scene3d>
          <a:sp3d>
            <a:bevelT prst="slope"/>
          </a:sp3d>
        </p:spPr>
        <p:txBody>
          <a:bodyPr wrap="square" rtlCol="0">
            <a:spAutoFit/>
          </a:bodyPr>
          <a:lstStyle/>
          <a:p>
            <a:pPr algn="ctr"/>
            <a:r>
              <a:rPr lang="en-US" sz="2400" dirty="0" smtClean="0"/>
              <a:t>18</a:t>
            </a:r>
            <a:endParaRPr lang="en-US" sz="2400" dirty="0"/>
          </a:p>
        </p:txBody>
      </p:sp>
      <p:sp>
        <p:nvSpPr>
          <p:cNvPr id="29" name="TextBox 28"/>
          <p:cNvSpPr txBox="1"/>
          <p:nvPr/>
        </p:nvSpPr>
        <p:spPr>
          <a:xfrm>
            <a:off x="4509635" y="5835715"/>
            <a:ext cx="928254" cy="461665"/>
          </a:xfrm>
          <a:prstGeom prst="rect">
            <a:avLst/>
          </a:prstGeom>
          <a:solidFill>
            <a:schemeClr val="bg1"/>
          </a:solidFill>
          <a:ln>
            <a:solidFill>
              <a:srgbClr val="FF0000"/>
            </a:solidFill>
          </a:ln>
          <a:scene3d>
            <a:camera prst="orthographicFront"/>
            <a:lightRig rig="threePt" dir="t"/>
          </a:scene3d>
          <a:sp3d>
            <a:bevelT prst="slope"/>
          </a:sp3d>
        </p:spPr>
        <p:txBody>
          <a:bodyPr wrap="square" rtlCol="0">
            <a:spAutoFit/>
          </a:bodyPr>
          <a:lstStyle/>
          <a:p>
            <a:pPr algn="ctr"/>
            <a:r>
              <a:rPr lang="en-US" sz="2400" dirty="0" smtClean="0"/>
              <a:t>9</a:t>
            </a:r>
            <a:endParaRPr lang="en-US" sz="2400" dirty="0"/>
          </a:p>
        </p:txBody>
      </p:sp>
      <p:sp>
        <p:nvSpPr>
          <p:cNvPr id="30" name="TextBox 29"/>
          <p:cNvSpPr txBox="1"/>
          <p:nvPr/>
        </p:nvSpPr>
        <p:spPr>
          <a:xfrm>
            <a:off x="5687273" y="5835715"/>
            <a:ext cx="928254" cy="461665"/>
          </a:xfrm>
          <a:prstGeom prst="rect">
            <a:avLst/>
          </a:prstGeom>
          <a:solidFill>
            <a:schemeClr val="bg1"/>
          </a:solidFill>
          <a:ln>
            <a:solidFill>
              <a:srgbClr val="FF0000"/>
            </a:solidFill>
          </a:ln>
          <a:scene3d>
            <a:camera prst="orthographicFront"/>
            <a:lightRig rig="threePt" dir="t"/>
          </a:scene3d>
          <a:sp3d>
            <a:bevelT prst="slope"/>
          </a:sp3d>
        </p:spPr>
        <p:txBody>
          <a:bodyPr wrap="square" rtlCol="0">
            <a:spAutoFit/>
          </a:bodyPr>
          <a:lstStyle/>
          <a:p>
            <a:pPr algn="ctr"/>
            <a:r>
              <a:rPr lang="en-US" sz="2400" dirty="0" smtClean="0"/>
              <a:t>18</a:t>
            </a:r>
            <a:endParaRPr lang="en-US" sz="2400" dirty="0"/>
          </a:p>
        </p:txBody>
      </p:sp>
      <p:sp>
        <p:nvSpPr>
          <p:cNvPr id="31" name="TextBox 30"/>
          <p:cNvSpPr txBox="1"/>
          <p:nvPr/>
        </p:nvSpPr>
        <p:spPr>
          <a:xfrm>
            <a:off x="6823346" y="5835715"/>
            <a:ext cx="928254" cy="461665"/>
          </a:xfrm>
          <a:prstGeom prst="rect">
            <a:avLst/>
          </a:prstGeom>
          <a:solidFill>
            <a:schemeClr val="bg1"/>
          </a:solidFill>
          <a:ln>
            <a:solidFill>
              <a:srgbClr val="FF0000"/>
            </a:solidFill>
          </a:ln>
          <a:scene3d>
            <a:camera prst="orthographicFront"/>
            <a:lightRig rig="threePt" dir="t"/>
          </a:scene3d>
          <a:sp3d>
            <a:bevelT prst="slope"/>
          </a:sp3d>
        </p:spPr>
        <p:txBody>
          <a:bodyPr wrap="square" rtlCol="0">
            <a:spAutoFit/>
          </a:bodyPr>
          <a:lstStyle/>
          <a:p>
            <a:pPr algn="ctr"/>
            <a:r>
              <a:rPr lang="en-US" sz="2400" dirty="0" smtClean="0"/>
              <a:t>18</a:t>
            </a:r>
            <a:endParaRPr lang="en-US" sz="2400" dirty="0"/>
          </a:p>
        </p:txBody>
      </p:sp>
      <p:sp>
        <p:nvSpPr>
          <p:cNvPr id="32" name="TextBox 31"/>
          <p:cNvSpPr txBox="1"/>
          <p:nvPr/>
        </p:nvSpPr>
        <p:spPr>
          <a:xfrm>
            <a:off x="7945577" y="5835715"/>
            <a:ext cx="928254" cy="461665"/>
          </a:xfrm>
          <a:prstGeom prst="rect">
            <a:avLst/>
          </a:prstGeom>
          <a:solidFill>
            <a:schemeClr val="bg1"/>
          </a:solidFill>
          <a:ln>
            <a:solidFill>
              <a:srgbClr val="FF0000"/>
            </a:solidFill>
          </a:ln>
          <a:scene3d>
            <a:camera prst="orthographicFront"/>
            <a:lightRig rig="threePt" dir="t"/>
          </a:scene3d>
          <a:sp3d>
            <a:bevelT prst="slope"/>
          </a:sp3d>
        </p:spPr>
        <p:txBody>
          <a:bodyPr wrap="square" rtlCol="0">
            <a:spAutoFit/>
          </a:bodyPr>
          <a:lstStyle/>
          <a:p>
            <a:pPr algn="ctr"/>
            <a:r>
              <a:rPr lang="en-US" sz="2400" dirty="0" smtClean="0"/>
              <a:t>18</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565" y="69270"/>
            <a:ext cx="3810000" cy="523220"/>
          </a:xfrm>
          <a:prstGeom prst="rect">
            <a:avLst/>
          </a:prstGeom>
          <a:noFill/>
        </p:spPr>
        <p:txBody>
          <a:bodyPr wrap="square" rtlCol="0">
            <a:spAutoFit/>
          </a:bodyPr>
          <a:lstStyle/>
          <a:p>
            <a:r>
              <a:rPr lang="en-US" sz="2800" b="1" dirty="0" smtClean="0"/>
              <a:t> </a:t>
            </a:r>
            <a:r>
              <a:rPr lang="en-US" sz="2800" b="1" dirty="0" err="1" smtClean="0"/>
              <a:t>Chia</a:t>
            </a:r>
            <a:r>
              <a:rPr lang="en-US" sz="2800" b="1" dirty="0" smtClean="0"/>
              <a:t> </a:t>
            </a:r>
            <a:r>
              <a:rPr lang="en-US" sz="2800" b="1" dirty="0" err="1" smtClean="0"/>
              <a:t>sẻ</a:t>
            </a:r>
            <a:r>
              <a:rPr lang="en-US" sz="2800" b="1" dirty="0" smtClean="0"/>
              <a:t> </a:t>
            </a:r>
            <a:r>
              <a:rPr lang="en-US" sz="2800" b="1" dirty="0" err="1" smtClean="0"/>
              <a:t>và</a:t>
            </a:r>
            <a:r>
              <a:rPr lang="en-US" sz="2800" b="1" dirty="0" smtClean="0"/>
              <a:t> </a:t>
            </a:r>
            <a:r>
              <a:rPr lang="en-US" sz="2800" b="1" dirty="0" err="1" smtClean="0"/>
              <a:t>thảo</a:t>
            </a:r>
            <a:r>
              <a:rPr lang="en-US" sz="2800" b="1" dirty="0" smtClean="0"/>
              <a:t> </a:t>
            </a:r>
            <a:r>
              <a:rPr lang="en-US" sz="2800" b="1" dirty="0" err="1" smtClean="0"/>
              <a:t>luận</a:t>
            </a:r>
            <a:r>
              <a:rPr lang="en-US" sz="2800" b="1" dirty="0" smtClean="0"/>
              <a:t>:</a:t>
            </a:r>
          </a:p>
        </p:txBody>
      </p:sp>
      <p:sp>
        <p:nvSpPr>
          <p:cNvPr id="3" name="TextBox 2"/>
          <p:cNvSpPr txBox="1"/>
          <p:nvPr/>
        </p:nvSpPr>
        <p:spPr>
          <a:xfrm>
            <a:off x="180108" y="609593"/>
            <a:ext cx="8686800" cy="2862322"/>
          </a:xfrm>
          <a:prstGeom prst="rect">
            <a:avLst/>
          </a:prstGeom>
          <a:noFill/>
        </p:spPr>
        <p:txBody>
          <a:bodyPr wrap="square" rtlCol="0">
            <a:spAutoFit/>
          </a:bodyPr>
          <a:lstStyle/>
          <a:p>
            <a:pPr algn="ctr">
              <a:lnSpc>
                <a:spcPct val="150000"/>
              </a:lnSpc>
            </a:pPr>
            <a:r>
              <a:rPr lang="en-US" sz="2400" b="1" dirty="0" err="1" smtClean="0">
                <a:solidFill>
                  <a:srgbClr val="FF0000"/>
                </a:solidFill>
              </a:rPr>
              <a:t>Mỗi</a:t>
            </a:r>
            <a:r>
              <a:rPr lang="en-US" sz="2400" b="1" dirty="0" smtClean="0">
                <a:solidFill>
                  <a:srgbClr val="FF0000"/>
                </a:solidFill>
              </a:rPr>
              <a:t> </a:t>
            </a:r>
            <a:r>
              <a:rPr lang="en-US" sz="2400" b="1" dirty="0" err="1" smtClean="0">
                <a:solidFill>
                  <a:srgbClr val="FF0000"/>
                </a:solidFill>
              </a:rPr>
              <a:t>thầy</a:t>
            </a:r>
            <a:r>
              <a:rPr lang="en-US" sz="2400" b="1" dirty="0" smtClean="0">
                <a:solidFill>
                  <a:srgbClr val="FF0000"/>
                </a:solidFill>
              </a:rPr>
              <a:t> </a:t>
            </a:r>
            <a:r>
              <a:rPr lang="en-US" sz="2400" b="1" dirty="0" err="1" smtClean="0">
                <a:solidFill>
                  <a:srgbClr val="FF0000"/>
                </a:solidFill>
              </a:rPr>
              <a:t>cô</a:t>
            </a:r>
            <a:r>
              <a:rPr lang="en-US" sz="2400" b="1" dirty="0" smtClean="0">
                <a:solidFill>
                  <a:srgbClr val="FF0000"/>
                </a:solidFill>
              </a:rPr>
              <a:t> </a:t>
            </a:r>
            <a:r>
              <a:rPr lang="en-US" sz="2400" b="1" dirty="0" err="1" smtClean="0">
                <a:solidFill>
                  <a:srgbClr val="FF0000"/>
                </a:solidFill>
              </a:rPr>
              <a:t>hãy</a:t>
            </a:r>
            <a:r>
              <a:rPr lang="en-US" sz="2400" b="1" dirty="0" smtClean="0">
                <a:solidFill>
                  <a:srgbClr val="FF0000"/>
                </a:solidFill>
              </a:rPr>
              <a:t> </a:t>
            </a:r>
            <a:r>
              <a:rPr lang="en-US" sz="2400" b="1" dirty="0" err="1" smtClean="0">
                <a:solidFill>
                  <a:srgbClr val="FF0000"/>
                </a:solidFill>
              </a:rPr>
              <a:t>viết</a:t>
            </a:r>
            <a:r>
              <a:rPr lang="en-US" sz="2400" b="1" dirty="0" smtClean="0">
                <a:solidFill>
                  <a:srgbClr val="FF0000"/>
                </a:solidFill>
              </a:rPr>
              <a:t> </a:t>
            </a:r>
            <a:r>
              <a:rPr lang="en-US" sz="2400" b="1" dirty="0" err="1" smtClean="0">
                <a:solidFill>
                  <a:srgbClr val="FF0000"/>
                </a:solidFill>
              </a:rPr>
              <a:t>các</a:t>
            </a:r>
            <a:r>
              <a:rPr lang="en-US" sz="2400" b="1" dirty="0" smtClean="0">
                <a:solidFill>
                  <a:srgbClr val="FF0000"/>
                </a:solidFill>
              </a:rPr>
              <a:t> HĐ GD /</a:t>
            </a:r>
            <a:r>
              <a:rPr lang="en-US" sz="2400" b="1" dirty="0" err="1" smtClean="0">
                <a:solidFill>
                  <a:srgbClr val="FF0000"/>
                </a:solidFill>
              </a:rPr>
              <a:t>sinh</a:t>
            </a:r>
            <a:r>
              <a:rPr lang="en-US" sz="2400" b="1" dirty="0" smtClean="0">
                <a:solidFill>
                  <a:srgbClr val="FF0000"/>
                </a:solidFill>
              </a:rPr>
              <a:t> </a:t>
            </a:r>
            <a:r>
              <a:rPr lang="en-US" sz="2400" b="1" dirty="0" err="1" smtClean="0">
                <a:solidFill>
                  <a:srgbClr val="FF0000"/>
                </a:solidFill>
              </a:rPr>
              <a:t>hoạt</a:t>
            </a:r>
            <a:r>
              <a:rPr lang="en-US" sz="2400" b="1" dirty="0" smtClean="0">
                <a:solidFill>
                  <a:srgbClr val="FF0000"/>
                </a:solidFill>
              </a:rPr>
              <a:t> </a:t>
            </a:r>
            <a:r>
              <a:rPr lang="en-US" sz="2400" b="1" dirty="0" err="1" smtClean="0">
                <a:solidFill>
                  <a:srgbClr val="FF0000"/>
                </a:solidFill>
              </a:rPr>
              <a:t>tập</a:t>
            </a:r>
            <a:r>
              <a:rPr lang="en-US" sz="2400" b="1" dirty="0" smtClean="0">
                <a:solidFill>
                  <a:srgbClr val="FF0000"/>
                </a:solidFill>
              </a:rPr>
              <a:t> </a:t>
            </a:r>
            <a:r>
              <a:rPr lang="en-US" sz="2400" b="1" dirty="0" err="1" smtClean="0">
                <a:solidFill>
                  <a:srgbClr val="FF0000"/>
                </a:solidFill>
              </a:rPr>
              <a:t>thể</a:t>
            </a:r>
            <a:r>
              <a:rPr lang="en-US" sz="2400" b="1" dirty="0" smtClean="0">
                <a:solidFill>
                  <a:srgbClr val="FF0000"/>
                </a:solidFill>
              </a:rPr>
              <a:t>/ </a:t>
            </a:r>
            <a:r>
              <a:rPr lang="en-US" sz="2400" b="1" dirty="0" err="1" smtClean="0">
                <a:solidFill>
                  <a:srgbClr val="FF0000"/>
                </a:solidFill>
              </a:rPr>
              <a:t>Hướng</a:t>
            </a:r>
            <a:r>
              <a:rPr lang="en-US" sz="2400" b="1" dirty="0" smtClean="0">
                <a:solidFill>
                  <a:srgbClr val="FF0000"/>
                </a:solidFill>
              </a:rPr>
              <a:t> </a:t>
            </a:r>
            <a:r>
              <a:rPr lang="en-US" sz="2400" b="1" dirty="0" err="1" smtClean="0">
                <a:solidFill>
                  <a:srgbClr val="FF0000"/>
                </a:solidFill>
              </a:rPr>
              <a:t>nghiệp</a:t>
            </a:r>
            <a:r>
              <a:rPr lang="en-US" sz="2400" b="1" dirty="0" smtClean="0">
                <a:solidFill>
                  <a:srgbClr val="FF0000"/>
                </a:solidFill>
              </a:rPr>
              <a:t>/ </a:t>
            </a:r>
            <a:r>
              <a:rPr lang="en-US" sz="2400" b="1" dirty="0" err="1" smtClean="0">
                <a:solidFill>
                  <a:srgbClr val="FF0000"/>
                </a:solidFill>
              </a:rPr>
              <a:t>dạy</a:t>
            </a:r>
            <a:r>
              <a:rPr lang="en-US" sz="2400" b="1" dirty="0" smtClean="0">
                <a:solidFill>
                  <a:srgbClr val="FF0000"/>
                </a:solidFill>
              </a:rPr>
              <a:t> </a:t>
            </a:r>
            <a:r>
              <a:rPr lang="en-US" sz="2400" b="1" dirty="0" err="1" smtClean="0">
                <a:solidFill>
                  <a:srgbClr val="FF0000"/>
                </a:solidFill>
              </a:rPr>
              <a:t>nghề</a:t>
            </a:r>
            <a:r>
              <a:rPr lang="en-US" sz="2400" b="1" dirty="0" smtClean="0">
                <a:solidFill>
                  <a:srgbClr val="FF0000"/>
                </a:solidFill>
              </a:rPr>
              <a:t> </a:t>
            </a:r>
            <a:r>
              <a:rPr lang="en-US" sz="2400" b="1" dirty="0" err="1" smtClean="0">
                <a:solidFill>
                  <a:srgbClr val="FF0000"/>
                </a:solidFill>
              </a:rPr>
              <a:t>phổ</a:t>
            </a:r>
            <a:r>
              <a:rPr lang="en-US" sz="2400" b="1" dirty="0" smtClean="0">
                <a:solidFill>
                  <a:srgbClr val="FF0000"/>
                </a:solidFill>
              </a:rPr>
              <a:t> thong </a:t>
            </a:r>
            <a:r>
              <a:rPr lang="en-US" sz="2400" b="1" dirty="0" err="1" smtClean="0">
                <a:solidFill>
                  <a:srgbClr val="FF0000"/>
                </a:solidFill>
              </a:rPr>
              <a:t>hoặc</a:t>
            </a:r>
            <a:r>
              <a:rPr lang="en-US" sz="2400" b="1" dirty="0" smtClean="0">
                <a:solidFill>
                  <a:srgbClr val="FF0000"/>
                </a:solidFill>
              </a:rPr>
              <a:t> </a:t>
            </a:r>
            <a:r>
              <a:rPr lang="en-US" sz="2400" b="1" dirty="0" err="1" smtClean="0">
                <a:solidFill>
                  <a:srgbClr val="FF0000"/>
                </a:solidFill>
              </a:rPr>
              <a:t>các</a:t>
            </a:r>
            <a:r>
              <a:rPr lang="en-US" sz="2400" b="1" dirty="0" smtClean="0">
                <a:solidFill>
                  <a:srgbClr val="FF0000"/>
                </a:solidFill>
              </a:rPr>
              <a:t> </a:t>
            </a:r>
            <a:r>
              <a:rPr lang="en-US" sz="2400" b="1" dirty="0" err="1" smtClean="0">
                <a:solidFill>
                  <a:srgbClr val="FF0000"/>
                </a:solidFill>
              </a:rPr>
              <a:t>hoạt</a:t>
            </a:r>
            <a:r>
              <a:rPr lang="en-US" sz="2400" b="1" dirty="0" smtClean="0">
                <a:solidFill>
                  <a:srgbClr val="FF0000"/>
                </a:solidFill>
              </a:rPr>
              <a:t> </a:t>
            </a:r>
            <a:r>
              <a:rPr lang="en-US" sz="2400" b="1" dirty="0" err="1" smtClean="0">
                <a:solidFill>
                  <a:srgbClr val="FF0000"/>
                </a:solidFill>
              </a:rPr>
              <a:t>động</a:t>
            </a:r>
            <a:r>
              <a:rPr lang="en-US" sz="2400" b="1" dirty="0" smtClean="0">
                <a:solidFill>
                  <a:srgbClr val="FF0000"/>
                </a:solidFill>
              </a:rPr>
              <a:t> </a:t>
            </a:r>
            <a:r>
              <a:rPr lang="en-US" sz="2400" b="1" dirty="0" err="1" smtClean="0">
                <a:solidFill>
                  <a:srgbClr val="FF0000"/>
                </a:solidFill>
              </a:rPr>
              <a:t>khác</a:t>
            </a:r>
            <a:r>
              <a:rPr lang="en-US" sz="2400" b="1" dirty="0" smtClean="0">
                <a:solidFill>
                  <a:srgbClr val="FF0000"/>
                </a:solidFill>
              </a:rPr>
              <a:t> ?</a:t>
            </a:r>
          </a:p>
          <a:p>
            <a:pPr>
              <a:lnSpc>
                <a:spcPct val="150000"/>
              </a:lnSpc>
              <a:buFont typeface="Wingdings" pitchFamily="2" charset="2"/>
              <a:buChar char="§"/>
            </a:pPr>
            <a:r>
              <a:rPr lang="en-US" sz="2400" dirty="0" smtClean="0"/>
              <a:t> </a:t>
            </a:r>
            <a:r>
              <a:rPr lang="en-US" sz="2400" dirty="0" err="1" smtClean="0"/>
              <a:t>Tên</a:t>
            </a:r>
            <a:r>
              <a:rPr lang="en-US" sz="2400" dirty="0" smtClean="0"/>
              <a:t> </a:t>
            </a:r>
            <a:r>
              <a:rPr lang="en-US" sz="2400" dirty="0" err="1" smtClean="0"/>
              <a:t>hoạt</a:t>
            </a:r>
            <a:r>
              <a:rPr lang="en-US" sz="2400" dirty="0" smtClean="0"/>
              <a:t> </a:t>
            </a:r>
            <a:r>
              <a:rPr lang="en-US" sz="2400" dirty="0" err="1" smtClean="0"/>
              <a:t>động</a:t>
            </a:r>
            <a:r>
              <a:rPr lang="en-US" sz="2400" dirty="0" smtClean="0"/>
              <a:t> </a:t>
            </a:r>
            <a:r>
              <a:rPr lang="en-US" sz="2400" dirty="0" err="1" smtClean="0"/>
              <a:t>đó</a:t>
            </a:r>
            <a:r>
              <a:rPr lang="en-US" sz="2400" dirty="0" smtClean="0"/>
              <a:t> </a:t>
            </a:r>
            <a:r>
              <a:rPr lang="en-US" sz="2400" dirty="0" err="1" smtClean="0"/>
              <a:t>là</a:t>
            </a:r>
            <a:r>
              <a:rPr lang="en-US" sz="2400" dirty="0" smtClean="0"/>
              <a:t> </a:t>
            </a:r>
            <a:r>
              <a:rPr lang="en-US" sz="2400" dirty="0" err="1" smtClean="0"/>
              <a:t>gì</a:t>
            </a:r>
            <a:r>
              <a:rPr lang="en-US" sz="2400" dirty="0" smtClean="0"/>
              <a:t> ?</a:t>
            </a:r>
          </a:p>
          <a:p>
            <a:pPr>
              <a:lnSpc>
                <a:spcPct val="150000"/>
              </a:lnSpc>
              <a:buFont typeface="Wingdings" pitchFamily="2" charset="2"/>
              <a:buChar char="§"/>
            </a:pPr>
            <a:r>
              <a:rPr lang="en-US" sz="2400" dirty="0" smtClean="0"/>
              <a:t> </a:t>
            </a:r>
            <a:r>
              <a:rPr lang="en-US" sz="2400" dirty="0" err="1" smtClean="0"/>
              <a:t>Hãy</a:t>
            </a:r>
            <a:r>
              <a:rPr lang="en-US" sz="2400" dirty="0" smtClean="0"/>
              <a:t> </a:t>
            </a:r>
            <a:r>
              <a:rPr lang="en-US" sz="2400" dirty="0" err="1" smtClean="0"/>
              <a:t>nêu</a:t>
            </a:r>
            <a:r>
              <a:rPr lang="en-US" sz="2400" dirty="0" smtClean="0"/>
              <a:t> </a:t>
            </a:r>
            <a:r>
              <a:rPr lang="en-US" sz="2400" dirty="0" err="1" smtClean="0"/>
              <a:t>ngắn</a:t>
            </a:r>
            <a:r>
              <a:rPr lang="en-US" sz="2400" dirty="0" smtClean="0"/>
              <a:t> </a:t>
            </a:r>
            <a:r>
              <a:rPr lang="en-US" sz="2400" dirty="0" err="1" smtClean="0"/>
              <a:t>ngọn</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b="1" dirty="0" smtClean="0"/>
              <a:t>ĐƯỢC GÌ </a:t>
            </a:r>
            <a:r>
              <a:rPr lang="en-US" sz="2400" dirty="0" err="1" smtClean="0"/>
              <a:t>sau</a:t>
            </a:r>
            <a:r>
              <a:rPr lang="en-US" sz="2400" dirty="0" smtClean="0"/>
              <a:t> </a:t>
            </a:r>
            <a:r>
              <a:rPr lang="en-US" sz="2400" dirty="0" err="1" smtClean="0"/>
              <a:t>quá</a:t>
            </a:r>
            <a:r>
              <a:rPr lang="en-US" sz="2400" dirty="0" smtClean="0"/>
              <a:t> </a:t>
            </a:r>
            <a:r>
              <a:rPr lang="en-US" sz="2400" dirty="0" err="1" smtClean="0"/>
              <a:t>trình</a:t>
            </a:r>
            <a:r>
              <a:rPr lang="en-US" sz="2400" dirty="0" smtClean="0"/>
              <a:t> </a:t>
            </a:r>
            <a:r>
              <a:rPr lang="en-US" sz="2400" dirty="0" err="1" smtClean="0"/>
              <a:t>học</a:t>
            </a:r>
            <a:r>
              <a:rPr lang="en-US" sz="2400" dirty="0" smtClean="0"/>
              <a:t> </a:t>
            </a:r>
            <a:r>
              <a:rPr lang="en-US" sz="2400" dirty="0" err="1" smtClean="0"/>
              <a:t>đó</a:t>
            </a:r>
            <a:endParaRPr lang="en-US" sz="2400" dirty="0" smtClean="0"/>
          </a:p>
          <a:p>
            <a:pPr>
              <a:lnSpc>
                <a:spcPct val="150000"/>
              </a:lnSpc>
              <a:buFont typeface="Wingdings" pitchFamily="2" charset="2"/>
              <a:buChar char="§"/>
            </a:pPr>
            <a:r>
              <a:rPr lang="en-US" sz="2400" dirty="0" smtClean="0"/>
              <a:t> </a:t>
            </a:r>
            <a:r>
              <a:rPr lang="en-US" sz="2400" dirty="0" err="1" smtClean="0"/>
              <a:t>Những</a:t>
            </a:r>
            <a:r>
              <a:rPr lang="en-US" sz="2400" dirty="0" smtClean="0"/>
              <a:t> </a:t>
            </a:r>
            <a:r>
              <a:rPr lang="en-US" sz="2400" dirty="0" err="1" smtClean="0"/>
              <a:t>khó</a:t>
            </a:r>
            <a:r>
              <a:rPr lang="en-US" sz="2400" dirty="0" smtClean="0"/>
              <a:t> </a:t>
            </a:r>
            <a:r>
              <a:rPr lang="en-US" sz="2400" dirty="0" err="1" smtClean="0"/>
              <a:t>khăn</a:t>
            </a:r>
            <a:r>
              <a:rPr lang="en-US" sz="2400" dirty="0" smtClean="0"/>
              <a:t> </a:t>
            </a:r>
            <a:r>
              <a:rPr lang="en-US" sz="2400" dirty="0" err="1" smtClean="0"/>
              <a:t>khi</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các</a:t>
            </a:r>
            <a:r>
              <a:rPr lang="en-US" sz="2400" dirty="0" smtClean="0"/>
              <a:t> </a:t>
            </a:r>
            <a:r>
              <a:rPr lang="en-US" sz="2400" dirty="0" err="1" smtClean="0"/>
              <a:t>hoạt</a:t>
            </a:r>
            <a:r>
              <a:rPr lang="en-US" sz="2400" dirty="0" smtClean="0"/>
              <a:t> </a:t>
            </a:r>
            <a:r>
              <a:rPr lang="en-US" sz="2400" dirty="0" err="1" smtClean="0"/>
              <a:t>động</a:t>
            </a:r>
            <a:r>
              <a:rPr lang="en-US" sz="2400" dirty="0" smtClean="0"/>
              <a:t> </a:t>
            </a:r>
            <a:r>
              <a:rPr lang="en-US" sz="2400" dirty="0" err="1" smtClean="0"/>
              <a:t>đó</a:t>
            </a:r>
            <a:endParaRPr lang="en-US" sz="2400" dirty="0"/>
          </a:p>
        </p:txBody>
      </p:sp>
      <p:sp>
        <p:nvSpPr>
          <p:cNvPr id="4" name="TextBox 3"/>
          <p:cNvSpPr txBox="1"/>
          <p:nvPr/>
        </p:nvSpPr>
        <p:spPr>
          <a:xfrm>
            <a:off x="3491345" y="4495470"/>
            <a:ext cx="4987637" cy="1323439"/>
          </a:xfrm>
          <a:prstGeom prst="rect">
            <a:avLst/>
          </a:prstGeom>
          <a:noFill/>
        </p:spPr>
        <p:txBody>
          <a:bodyPr wrap="square" rtlCol="0">
            <a:spAutoFit/>
          </a:bodyPr>
          <a:lstStyle/>
          <a:p>
            <a:pPr algn="ctr"/>
            <a:r>
              <a:rPr lang="en-US" sz="4000" b="1" dirty="0" err="1" smtClean="0"/>
              <a:t>Hoạt</a:t>
            </a:r>
            <a:r>
              <a:rPr lang="en-US" sz="4000" b="1" dirty="0" smtClean="0"/>
              <a:t> </a:t>
            </a:r>
            <a:r>
              <a:rPr lang="en-US" sz="4000" b="1" dirty="0" err="1" smtClean="0"/>
              <a:t>động</a:t>
            </a:r>
            <a:r>
              <a:rPr lang="en-US" sz="4000" b="1" dirty="0" smtClean="0"/>
              <a:t> </a:t>
            </a:r>
            <a:r>
              <a:rPr lang="en-US" sz="4000" b="1" dirty="0" err="1" smtClean="0"/>
              <a:t>trải</a:t>
            </a:r>
            <a:r>
              <a:rPr lang="en-US" sz="4000" b="1" dirty="0" smtClean="0"/>
              <a:t> </a:t>
            </a:r>
            <a:r>
              <a:rPr lang="en-US" sz="4000" b="1" dirty="0" err="1" smtClean="0"/>
              <a:t>nghiệm</a:t>
            </a:r>
            <a:r>
              <a:rPr lang="en-US" sz="4000" b="1" dirty="0" smtClean="0"/>
              <a:t> </a:t>
            </a:r>
            <a:r>
              <a:rPr lang="en-US" sz="4000" b="1" dirty="0" err="1" smtClean="0"/>
              <a:t>sáng</a:t>
            </a:r>
            <a:r>
              <a:rPr lang="en-US" sz="4000" b="1" dirty="0" smtClean="0"/>
              <a:t> </a:t>
            </a:r>
            <a:r>
              <a:rPr lang="en-US" sz="4000" b="1" dirty="0" err="1" smtClean="0"/>
              <a:t>tạo</a:t>
            </a:r>
            <a:r>
              <a:rPr lang="en-US" sz="4000" b="1" dirty="0" smtClean="0"/>
              <a:t> </a:t>
            </a:r>
            <a:r>
              <a:rPr lang="en-US" sz="4000" b="1" dirty="0" err="1" smtClean="0"/>
              <a:t>là</a:t>
            </a:r>
            <a:r>
              <a:rPr lang="en-US" sz="4000" b="1" dirty="0" smtClean="0"/>
              <a:t> </a:t>
            </a:r>
            <a:r>
              <a:rPr lang="en-US" sz="4000" b="1" dirty="0" err="1" smtClean="0"/>
              <a:t>gì</a:t>
            </a:r>
            <a:r>
              <a:rPr lang="en-US" sz="4000" b="1" dirty="0" smtClean="0"/>
              <a:t> ?</a:t>
            </a:r>
            <a:endParaRPr lang="en-US" sz="4000" b="1" dirty="0"/>
          </a:p>
        </p:txBody>
      </p:sp>
      <p:pic>
        <p:nvPicPr>
          <p:cNvPr id="64514" name="Picture 2" descr="Kết quả hình ảnh cho câu hỏi"/>
          <p:cNvPicPr>
            <a:picLocks noChangeAspect="1" noChangeArrowheads="1"/>
          </p:cNvPicPr>
          <p:nvPr/>
        </p:nvPicPr>
        <p:blipFill>
          <a:blip r:embed="rId2"/>
          <a:srcRect/>
          <a:stretch>
            <a:fillRect/>
          </a:stretch>
        </p:blipFill>
        <p:spPr bwMode="auto">
          <a:xfrm>
            <a:off x="1065212" y="4117588"/>
            <a:ext cx="1819275" cy="2505076"/>
          </a:xfrm>
          <a:prstGeom prst="rect">
            <a:avLst/>
          </a:prstGeom>
          <a:noFill/>
        </p:spPr>
      </p:pic>
      <p:sp>
        <p:nvSpPr>
          <p:cNvPr id="6" name="Down Arrow 5"/>
          <p:cNvSpPr/>
          <p:nvPr/>
        </p:nvSpPr>
        <p:spPr>
          <a:xfrm>
            <a:off x="4087092" y="3471914"/>
            <a:ext cx="1662546" cy="1023555"/>
          </a:xfrm>
          <a:prstGeom prst="downArrow">
            <a:avLst/>
          </a:prstGeom>
          <a:solidFill>
            <a:srgbClr val="00B0F0"/>
          </a:solidFill>
          <a:scene3d>
            <a:camera prst="orthographicFront"/>
            <a:lightRig rig="threePt" dir="t"/>
          </a:scene3d>
          <a:sp3d>
            <a:bevelT prst="angle"/>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Back or Previous 6">
            <a:hlinkClick r:id="rId3" action="ppaction://hlinksldjump" highlightClick="1"/>
          </p:cNvPr>
          <p:cNvSpPr/>
          <p:nvPr/>
        </p:nvSpPr>
        <p:spPr>
          <a:xfrm>
            <a:off x="8478982" y="6442364"/>
            <a:ext cx="665018" cy="415636"/>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hlinkClick r:id="rId4" action="ppaction://hlinkfile"/>
          </p:cNvPr>
          <p:cNvSpPr txBox="1"/>
          <p:nvPr/>
        </p:nvSpPr>
        <p:spPr>
          <a:xfrm>
            <a:off x="4849091" y="6437998"/>
            <a:ext cx="3172691" cy="369332"/>
          </a:xfrm>
          <a:prstGeom prst="rect">
            <a:avLst/>
          </a:prstGeom>
          <a:noFill/>
        </p:spPr>
        <p:txBody>
          <a:bodyPr wrap="square" rtlCol="0">
            <a:spAutoFit/>
          </a:bodyPr>
          <a:lstStyle/>
          <a:p>
            <a:r>
              <a:rPr lang="en-US" dirty="0" smtClean="0"/>
              <a:t>Clip: </a:t>
            </a:r>
            <a:r>
              <a:rPr lang="en-US" dirty="0" err="1" smtClean="0"/>
              <a:t>trẻ</a:t>
            </a:r>
            <a:r>
              <a:rPr lang="en-US" dirty="0" smtClean="0"/>
              <a:t> </a:t>
            </a:r>
            <a:r>
              <a:rPr lang="en-US" dirty="0" err="1" smtClean="0"/>
              <a:t>trải</a:t>
            </a:r>
            <a:r>
              <a:rPr lang="en-US" dirty="0" smtClean="0"/>
              <a:t> </a:t>
            </a:r>
            <a:r>
              <a:rPr lang="en-US" dirty="0" err="1" smtClean="0"/>
              <a:t>nghiệm</a:t>
            </a:r>
            <a:r>
              <a:rPr lang="en-US" dirty="0" smtClean="0"/>
              <a:t> </a:t>
            </a:r>
            <a:r>
              <a:rPr lang="en-US" dirty="0" err="1" smtClean="0"/>
              <a:t>sáng</a:t>
            </a:r>
            <a:r>
              <a:rPr lang="en-US" dirty="0" smtClean="0"/>
              <a:t> </a:t>
            </a:r>
            <a:r>
              <a:rPr lang="en-US" dirty="0" err="1" smtClean="0"/>
              <a:t>tạo</a:t>
            </a:r>
            <a:endParaRPr lang="en-US" dirty="0"/>
          </a:p>
        </p:txBody>
      </p:sp>
    </p:spTree>
    <p:extLst>
      <p:ext uri="{BB962C8B-B14F-4D97-AF65-F5344CB8AC3E}">
        <p14:creationId xmlns:p14="http://schemas.microsoft.com/office/powerpoint/2010/main" val="239249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par>
                                <p:cTn id="11" presetID="4" presetClass="entr" presetSubtype="16" fill="hold" nodeType="withEffect">
                                  <p:stCondLst>
                                    <p:cond delay="0"/>
                                  </p:stCondLst>
                                  <p:childTnLst>
                                    <p:set>
                                      <p:cBhvr>
                                        <p:cTn id="12" dur="1" fill="hold">
                                          <p:stCondLst>
                                            <p:cond delay="0"/>
                                          </p:stCondLst>
                                        </p:cTn>
                                        <p:tgtEl>
                                          <p:spTgt spid="64514"/>
                                        </p:tgtEl>
                                        <p:attrNameLst>
                                          <p:attrName>style.visibility</p:attrName>
                                        </p:attrNameLst>
                                      </p:cBhvr>
                                      <p:to>
                                        <p:strVal val="visible"/>
                                      </p:to>
                                    </p:set>
                                    <p:animEffect transition="in" filter="box(in)">
                                      <p:cBhvr>
                                        <p:cTn id="13" dur="500"/>
                                        <p:tgtEl>
                                          <p:spTgt spid="645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827818" cy="584775"/>
          </a:xfrm>
          <a:prstGeom prst="rect">
            <a:avLst/>
          </a:prstGeom>
          <a:noFill/>
        </p:spPr>
        <p:txBody>
          <a:bodyPr wrap="square" rtlCol="0">
            <a:spAutoFit/>
          </a:bodyPr>
          <a:lstStyle/>
          <a:p>
            <a:r>
              <a:rPr lang="en-US" sz="3200" b="1" dirty="0" smtClean="0"/>
              <a:t>#  </a:t>
            </a:r>
            <a:r>
              <a:rPr lang="en-US" sz="3200" b="1" dirty="0" err="1" smtClean="0"/>
              <a:t>Vị</a:t>
            </a:r>
            <a:r>
              <a:rPr lang="en-US" sz="3200" b="1" dirty="0" smtClean="0"/>
              <a:t> </a:t>
            </a:r>
            <a:r>
              <a:rPr lang="en-US" sz="3200" b="1" dirty="0" err="1" smtClean="0"/>
              <a:t>trí</a:t>
            </a:r>
            <a:r>
              <a:rPr lang="en-US" sz="3200" b="1" dirty="0" smtClean="0"/>
              <a:t> </a:t>
            </a:r>
            <a:r>
              <a:rPr lang="en-US" sz="3200" b="1" dirty="0" err="1" smtClean="0"/>
              <a:t>của</a:t>
            </a:r>
            <a:r>
              <a:rPr lang="en-US" sz="3200" b="1" dirty="0" smtClean="0"/>
              <a:t> HĐ TNST </a:t>
            </a:r>
            <a:r>
              <a:rPr lang="en-US" sz="3200" b="1" dirty="0" err="1" smtClean="0"/>
              <a:t>trong</a:t>
            </a:r>
            <a:r>
              <a:rPr lang="en-US" sz="3200" b="1" dirty="0" smtClean="0"/>
              <a:t> </a:t>
            </a:r>
            <a:r>
              <a:rPr lang="en-US" sz="3200" b="1" dirty="0" err="1" smtClean="0"/>
              <a:t>giáo</a:t>
            </a:r>
            <a:r>
              <a:rPr lang="en-US" sz="3200" b="1" dirty="0" smtClean="0"/>
              <a:t> </a:t>
            </a:r>
            <a:r>
              <a:rPr lang="en-US" sz="3200" b="1" dirty="0" err="1" smtClean="0"/>
              <a:t>dục</a:t>
            </a:r>
            <a:endParaRPr lang="en-US" sz="3200" b="1" dirty="0" smtClean="0"/>
          </a:p>
        </p:txBody>
      </p:sp>
      <p:sp>
        <p:nvSpPr>
          <p:cNvPr id="5" name="Title 1"/>
          <p:cNvSpPr txBox="1">
            <a:spLocks/>
          </p:cNvSpPr>
          <p:nvPr/>
        </p:nvSpPr>
        <p:spPr>
          <a:xfrm>
            <a:off x="2064379" y="573682"/>
            <a:ext cx="7038065" cy="1143000"/>
          </a:xfrm>
          <a:prstGeom prst="rect">
            <a:avLst/>
          </a:prstGeom>
        </p:spPr>
        <p:txBody>
          <a:bodyPr vert="horz" lIns="91440" tIns="45720" rIns="91440" bIns="45720" rtlCol="0" anchor="ctr">
            <a:normAutofit fontScale="90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err="1" smtClean="0">
                <a:ln>
                  <a:noFill/>
                </a:ln>
                <a:solidFill>
                  <a:srgbClr val="0000FF"/>
                </a:solidFill>
                <a:effectLst/>
                <a:uLnTx/>
                <a:uFillTx/>
                <a:latin typeface="+mj-lt"/>
                <a:ea typeface="+mj-ea"/>
                <a:cs typeface="+mj-cs"/>
              </a:rPr>
              <a:t>Giáo</a:t>
            </a:r>
            <a:r>
              <a:rPr kumimoji="0" lang="en-US" sz="4400" b="0" i="0" u="none" strike="noStrike" kern="1200" cap="none" spc="0" normalizeH="0" baseline="0" noProof="0" dirty="0" smtClean="0">
                <a:ln>
                  <a:noFill/>
                </a:ln>
                <a:solidFill>
                  <a:srgbClr val="0000FF"/>
                </a:solidFill>
                <a:effectLst/>
                <a:uLnTx/>
                <a:uFillTx/>
                <a:latin typeface="+mj-lt"/>
                <a:ea typeface="+mj-ea"/>
                <a:cs typeface="+mj-cs"/>
              </a:rPr>
              <a:t> </a:t>
            </a:r>
            <a:r>
              <a:rPr kumimoji="0" lang="en-US" sz="4400" b="0" i="0" u="none" strike="noStrike" kern="1200" cap="none" spc="0" normalizeH="0" baseline="0" noProof="0" dirty="0" err="1" smtClean="0">
                <a:ln>
                  <a:noFill/>
                </a:ln>
                <a:solidFill>
                  <a:srgbClr val="0000FF"/>
                </a:solidFill>
                <a:effectLst/>
                <a:uLnTx/>
                <a:uFillTx/>
                <a:latin typeface="+mj-lt"/>
                <a:ea typeface="+mj-ea"/>
                <a:cs typeface="+mj-cs"/>
              </a:rPr>
              <a:t>dục</a:t>
            </a:r>
            <a:r>
              <a:rPr kumimoji="0" lang="en-US" sz="4400" b="0" i="0" u="none" strike="noStrike" kern="1200" cap="none" spc="0" normalizeH="0" baseline="0" noProof="0" dirty="0" smtClean="0">
                <a:ln>
                  <a:noFill/>
                </a:ln>
                <a:solidFill>
                  <a:srgbClr val="0000FF"/>
                </a:solidFill>
                <a:effectLst/>
                <a:uLnTx/>
                <a:uFillTx/>
                <a:latin typeface="+mj-lt"/>
                <a:ea typeface="+mj-ea"/>
                <a:cs typeface="+mj-cs"/>
              </a:rPr>
              <a:t> (</a:t>
            </a:r>
            <a:r>
              <a:rPr kumimoji="0" lang="en-US" sz="4400" b="0" i="0" u="none" strike="noStrike" kern="1200" cap="none" spc="0" normalizeH="0" baseline="0" noProof="0" dirty="0" err="1" smtClean="0">
                <a:ln>
                  <a:noFill/>
                </a:ln>
                <a:solidFill>
                  <a:srgbClr val="0000FF"/>
                </a:solidFill>
                <a:effectLst/>
                <a:uLnTx/>
                <a:uFillTx/>
                <a:latin typeface="+mj-lt"/>
                <a:ea typeface="+mj-ea"/>
                <a:cs typeface="+mj-cs"/>
              </a:rPr>
              <a:t>nghĩa</a:t>
            </a:r>
            <a:r>
              <a:rPr kumimoji="0" lang="en-US" sz="4400" b="0" i="0" u="none" strike="noStrike" kern="1200" cap="none" spc="0" normalizeH="0" baseline="0" noProof="0" dirty="0" smtClean="0">
                <a:ln>
                  <a:noFill/>
                </a:ln>
                <a:solidFill>
                  <a:srgbClr val="0000FF"/>
                </a:solidFill>
                <a:effectLst/>
                <a:uLnTx/>
                <a:uFillTx/>
                <a:latin typeface="+mj-lt"/>
                <a:ea typeface="+mj-ea"/>
                <a:cs typeface="+mj-cs"/>
              </a:rPr>
              <a:t> </a:t>
            </a:r>
            <a:r>
              <a:rPr kumimoji="0" lang="en-US" sz="4400" b="0" i="0" u="none" strike="noStrike" kern="1200" cap="none" spc="0" normalizeH="0" baseline="0" noProof="0" dirty="0" err="1" smtClean="0">
                <a:ln>
                  <a:noFill/>
                </a:ln>
                <a:solidFill>
                  <a:srgbClr val="0000FF"/>
                </a:solidFill>
                <a:effectLst/>
                <a:uLnTx/>
                <a:uFillTx/>
                <a:latin typeface="+mj-lt"/>
                <a:ea typeface="+mj-ea"/>
                <a:cs typeface="+mj-cs"/>
              </a:rPr>
              <a:t>rộng</a:t>
            </a:r>
            <a:r>
              <a:rPr kumimoji="0" lang="en-US" sz="4400" b="0" i="0" u="none" strike="noStrike" kern="1200" cap="none" spc="0" normalizeH="0" baseline="0" noProof="0" dirty="0" smtClean="0">
                <a:ln>
                  <a:noFill/>
                </a:ln>
                <a:solidFill>
                  <a:srgbClr val="0000FF"/>
                </a:solidFill>
                <a:effectLst/>
                <a:uLnTx/>
                <a:uFillTx/>
                <a:latin typeface="+mj-lt"/>
                <a:ea typeface="+mj-ea"/>
                <a:cs typeface="+mj-cs"/>
              </a:rPr>
              <a:t>) </a:t>
            </a:r>
            <a:br>
              <a:rPr kumimoji="0" lang="en-US" sz="4400" b="0" i="0" u="none" strike="noStrike" kern="1200" cap="none" spc="0" normalizeH="0" baseline="0" noProof="0" dirty="0" smtClean="0">
                <a:ln>
                  <a:noFill/>
                </a:ln>
                <a:solidFill>
                  <a:srgbClr val="0000FF"/>
                </a:solidFill>
                <a:effectLst/>
                <a:uLnTx/>
                <a:uFillTx/>
                <a:latin typeface="+mj-lt"/>
                <a:ea typeface="+mj-ea"/>
                <a:cs typeface="+mj-cs"/>
              </a:rPr>
            </a:br>
            <a:r>
              <a:rPr kumimoji="0" lang="en-US" sz="4400" b="0" i="0" u="none" strike="noStrike" kern="1200" cap="none" spc="0" normalizeH="0" baseline="0" noProof="0" dirty="0" smtClean="0">
                <a:ln>
                  <a:noFill/>
                </a:ln>
                <a:solidFill>
                  <a:srgbClr val="0000FF"/>
                </a:solidFill>
                <a:effectLst/>
                <a:uLnTx/>
                <a:uFillTx/>
                <a:latin typeface="+mj-lt"/>
                <a:ea typeface="+mj-ea"/>
                <a:cs typeface="+mj-cs"/>
              </a:rPr>
              <a:t> </a:t>
            </a:r>
            <a:r>
              <a:rPr kumimoji="0" lang="en-US" sz="4400" b="0" i="0" u="none" strike="noStrike" kern="1200" cap="none" spc="0" normalizeH="0" baseline="0" noProof="0" dirty="0" err="1" smtClean="0">
                <a:ln>
                  <a:noFill/>
                </a:ln>
                <a:solidFill>
                  <a:srgbClr val="008000"/>
                </a:solidFill>
                <a:effectLst/>
                <a:uLnTx/>
                <a:uFillTx/>
                <a:latin typeface="+mj-lt"/>
                <a:ea typeface="+mj-ea"/>
                <a:cs typeface="+mj-cs"/>
              </a:rPr>
              <a:t>Giáo</a:t>
            </a:r>
            <a:r>
              <a:rPr kumimoji="0" lang="en-US" sz="4400" b="0" i="0" u="none" strike="noStrike" kern="1200" cap="none" spc="0" normalizeH="0" baseline="0" noProof="0" dirty="0" smtClean="0">
                <a:ln>
                  <a:noFill/>
                </a:ln>
                <a:solidFill>
                  <a:srgbClr val="008000"/>
                </a:solidFill>
                <a:effectLst/>
                <a:uLnTx/>
                <a:uFillTx/>
                <a:latin typeface="+mj-lt"/>
                <a:ea typeface="+mj-ea"/>
                <a:cs typeface="+mj-cs"/>
              </a:rPr>
              <a:t> </a:t>
            </a:r>
            <a:r>
              <a:rPr kumimoji="0" lang="en-US" sz="4400" b="0" i="0" u="none" strike="noStrike" kern="1200" cap="none" spc="0" normalizeH="0" baseline="0" noProof="0" dirty="0" err="1" smtClean="0">
                <a:ln>
                  <a:noFill/>
                </a:ln>
                <a:solidFill>
                  <a:srgbClr val="008000"/>
                </a:solidFill>
                <a:effectLst/>
                <a:uLnTx/>
                <a:uFillTx/>
                <a:latin typeface="+mj-lt"/>
                <a:ea typeface="+mj-ea"/>
                <a:cs typeface="+mj-cs"/>
              </a:rPr>
              <a:t>dục</a:t>
            </a:r>
            <a:r>
              <a:rPr kumimoji="0" lang="en-US" sz="4400" b="0" i="0" u="none" strike="noStrike" kern="1200" cap="none" spc="0" normalizeH="0" baseline="0" noProof="0" dirty="0" smtClean="0">
                <a:ln>
                  <a:noFill/>
                </a:ln>
                <a:solidFill>
                  <a:srgbClr val="008000"/>
                </a:solidFill>
                <a:effectLst/>
                <a:uLnTx/>
                <a:uFillTx/>
                <a:latin typeface="+mj-lt"/>
                <a:ea typeface="+mj-ea"/>
                <a:cs typeface="+mj-cs"/>
              </a:rPr>
              <a:t> (</a:t>
            </a:r>
            <a:r>
              <a:rPr kumimoji="0" lang="en-US" sz="4400" b="0" i="0" u="none" strike="noStrike" kern="1200" cap="none" spc="0" normalizeH="0" baseline="0" noProof="0" dirty="0" err="1" smtClean="0">
                <a:ln>
                  <a:noFill/>
                </a:ln>
                <a:solidFill>
                  <a:srgbClr val="008000"/>
                </a:solidFill>
                <a:effectLst/>
                <a:uLnTx/>
                <a:uFillTx/>
                <a:latin typeface="+mj-lt"/>
                <a:ea typeface="+mj-ea"/>
                <a:cs typeface="+mj-cs"/>
              </a:rPr>
              <a:t>nghĩa</a:t>
            </a:r>
            <a:r>
              <a:rPr kumimoji="0" lang="en-US" sz="4400" b="0" i="0" u="none" strike="noStrike" kern="1200" cap="none" spc="0" normalizeH="0" baseline="0" noProof="0" dirty="0" smtClean="0">
                <a:ln>
                  <a:noFill/>
                </a:ln>
                <a:solidFill>
                  <a:srgbClr val="008000"/>
                </a:solidFill>
                <a:effectLst/>
                <a:uLnTx/>
                <a:uFillTx/>
                <a:latin typeface="+mj-lt"/>
                <a:ea typeface="+mj-ea"/>
                <a:cs typeface="+mj-cs"/>
              </a:rPr>
              <a:t> </a:t>
            </a:r>
            <a:r>
              <a:rPr kumimoji="0" lang="en-US" sz="4400" b="0" i="0" u="none" strike="noStrike" kern="1200" cap="none" spc="0" normalizeH="0" baseline="0" noProof="0" dirty="0" err="1" smtClean="0">
                <a:ln>
                  <a:noFill/>
                </a:ln>
                <a:solidFill>
                  <a:srgbClr val="008000"/>
                </a:solidFill>
                <a:effectLst/>
                <a:uLnTx/>
                <a:uFillTx/>
                <a:latin typeface="+mj-lt"/>
                <a:ea typeface="+mj-ea"/>
                <a:cs typeface="+mj-cs"/>
              </a:rPr>
              <a:t>hẹp</a:t>
            </a:r>
            <a:r>
              <a:rPr kumimoji="0" lang="en-US" sz="4400" b="0" i="0" u="none" strike="noStrike" kern="1200" cap="none" spc="0" normalizeH="0" baseline="0" noProof="0" dirty="0" smtClean="0">
                <a:ln>
                  <a:noFill/>
                </a:ln>
                <a:solidFill>
                  <a:srgbClr val="008000"/>
                </a:solidFill>
                <a:effectLst/>
                <a:uLnTx/>
                <a:uFillTx/>
                <a:latin typeface="+mj-lt"/>
                <a:ea typeface="+mj-ea"/>
                <a:cs typeface="+mj-cs"/>
              </a:rPr>
              <a:t>)</a:t>
            </a:r>
            <a:r>
              <a:rPr kumimoji="0" lang="en-US" sz="4400" b="0" i="0" u="none" strike="noStrike" kern="1200" cap="none" spc="0" normalizeH="0" baseline="0" noProof="0" dirty="0" smtClean="0">
                <a:ln>
                  <a:noFill/>
                </a:ln>
                <a:solidFill>
                  <a:srgbClr val="0000FF"/>
                </a:solidFill>
                <a:effectLst/>
                <a:uLnTx/>
                <a:uFillTx/>
                <a:latin typeface="+mj-lt"/>
                <a:ea typeface="+mj-ea"/>
                <a:cs typeface="+mj-cs"/>
              </a:rPr>
              <a:t> </a:t>
            </a:r>
            <a:r>
              <a:rPr kumimoji="0" lang="en-US" sz="4400" b="0" i="0" u="none" strike="noStrike" kern="1200" cap="none" spc="0" normalizeH="0" baseline="0" noProof="0" dirty="0" err="1" smtClean="0">
                <a:ln>
                  <a:noFill/>
                </a:ln>
                <a:solidFill>
                  <a:srgbClr val="0000FF"/>
                </a:solidFill>
                <a:effectLst/>
                <a:uLnTx/>
                <a:uFillTx/>
                <a:latin typeface="+mj-lt"/>
                <a:ea typeface="+mj-ea"/>
                <a:cs typeface="+mj-cs"/>
              </a:rPr>
              <a:t>và</a:t>
            </a:r>
            <a:r>
              <a:rPr kumimoji="0" lang="en-US" sz="4400" b="0" i="0" u="none" strike="noStrike" kern="1200" cap="none" spc="0" normalizeH="0" baseline="0" noProof="0" dirty="0" smtClean="0">
                <a:ln>
                  <a:noFill/>
                </a:ln>
                <a:solidFill>
                  <a:srgbClr val="0000FF"/>
                </a:solidFill>
                <a:effectLst/>
                <a:uLnTx/>
                <a:uFillTx/>
                <a:latin typeface="+mj-lt"/>
                <a:ea typeface="+mj-ea"/>
                <a:cs typeface="+mj-cs"/>
              </a:rPr>
              <a:t> </a:t>
            </a:r>
            <a:r>
              <a:rPr kumimoji="0" lang="en-US" sz="4400" b="0" i="0" u="none" strike="noStrike" kern="1200" cap="none" spc="0" normalizeH="0" baseline="0" noProof="0" dirty="0" err="1" smtClean="0">
                <a:ln>
                  <a:noFill/>
                </a:ln>
                <a:solidFill>
                  <a:srgbClr val="000090"/>
                </a:solidFill>
                <a:effectLst/>
                <a:uLnTx/>
                <a:uFillTx/>
                <a:latin typeface="+mj-lt"/>
                <a:ea typeface="+mj-ea"/>
                <a:cs typeface="+mj-cs"/>
              </a:rPr>
              <a:t>Dạy</a:t>
            </a:r>
            <a:r>
              <a:rPr kumimoji="0" lang="en-US" sz="4400" b="0" i="0" u="none" strike="noStrike" kern="1200" cap="none" spc="0" normalizeH="0" baseline="0" noProof="0" dirty="0" smtClean="0">
                <a:ln>
                  <a:noFill/>
                </a:ln>
                <a:solidFill>
                  <a:srgbClr val="000090"/>
                </a:solidFill>
                <a:effectLst/>
                <a:uLnTx/>
                <a:uFillTx/>
                <a:latin typeface="+mj-lt"/>
                <a:ea typeface="+mj-ea"/>
                <a:cs typeface="+mj-cs"/>
              </a:rPr>
              <a:t> </a:t>
            </a:r>
            <a:r>
              <a:rPr kumimoji="0" lang="en-US" sz="4400" b="0" i="0" u="none" strike="noStrike" kern="1200" cap="none" spc="0" normalizeH="0" baseline="0" noProof="0" dirty="0" err="1" smtClean="0">
                <a:ln>
                  <a:noFill/>
                </a:ln>
                <a:solidFill>
                  <a:srgbClr val="000090"/>
                </a:solidFill>
                <a:effectLst/>
                <a:uLnTx/>
                <a:uFillTx/>
                <a:latin typeface="+mj-lt"/>
                <a:ea typeface="+mj-ea"/>
                <a:cs typeface="+mj-cs"/>
              </a:rPr>
              <a:t>học</a:t>
            </a:r>
            <a:endParaRPr kumimoji="0" lang="en-US" sz="4400" b="0" i="0" u="none" strike="noStrike" kern="1200" cap="none" spc="0" normalizeH="0" baseline="0" noProof="0" dirty="0">
              <a:ln>
                <a:noFill/>
              </a:ln>
              <a:solidFill>
                <a:srgbClr val="000090"/>
              </a:solidFill>
              <a:effectLst/>
              <a:uLnTx/>
              <a:uFillTx/>
              <a:latin typeface="+mj-lt"/>
              <a:ea typeface="+mj-ea"/>
              <a:cs typeface="+mj-cs"/>
            </a:endParaRPr>
          </a:p>
        </p:txBody>
      </p:sp>
      <p:grpSp>
        <p:nvGrpSpPr>
          <p:cNvPr id="6" name="Group 5"/>
          <p:cNvGrpSpPr/>
          <p:nvPr/>
        </p:nvGrpSpPr>
        <p:grpSpPr>
          <a:xfrm>
            <a:off x="845607" y="1901065"/>
            <a:ext cx="2304006" cy="1925820"/>
            <a:chOff x="1040512" y="1753"/>
            <a:chExt cx="1781188" cy="1781188"/>
          </a:xfrm>
        </p:grpSpPr>
        <p:sp>
          <p:nvSpPr>
            <p:cNvPr id="19" name="Oval 18"/>
            <p:cNvSpPr/>
            <p:nvPr/>
          </p:nvSpPr>
          <p:spPr>
            <a:xfrm>
              <a:off x="1040512" y="1753"/>
              <a:ext cx="1781188" cy="1781188"/>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0" name="Oval 4"/>
            <p:cNvSpPr/>
            <p:nvPr/>
          </p:nvSpPr>
          <p:spPr>
            <a:xfrm>
              <a:off x="1301361" y="262602"/>
              <a:ext cx="1259490" cy="1259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cs-CZ" sz="2800" kern="1200" dirty="0" smtClean="0">
                  <a:solidFill>
                    <a:schemeClr val="tx1"/>
                  </a:solidFill>
                </a:rPr>
                <a:t>HĐ </a:t>
              </a:r>
              <a:r>
                <a:rPr lang="cs-CZ" sz="2800" kern="1200" dirty="0" err="1" smtClean="0">
                  <a:solidFill>
                    <a:schemeClr val="tx1"/>
                  </a:solidFill>
                </a:rPr>
                <a:t>Giáo</a:t>
              </a:r>
              <a:r>
                <a:rPr lang="cs-CZ" sz="2800" kern="1200" dirty="0" smtClean="0">
                  <a:solidFill>
                    <a:schemeClr val="tx1"/>
                  </a:solidFill>
                </a:rPr>
                <a:t> </a:t>
              </a:r>
              <a:r>
                <a:rPr lang="cs-CZ" sz="2800" kern="1200" dirty="0" err="1" smtClean="0">
                  <a:solidFill>
                    <a:schemeClr val="tx1"/>
                  </a:solidFill>
                </a:rPr>
                <a:t>dục</a:t>
              </a:r>
              <a:r>
                <a:rPr lang="cs-CZ" sz="2800" kern="1200" dirty="0" smtClean="0">
                  <a:solidFill>
                    <a:schemeClr val="tx1"/>
                  </a:solidFill>
                </a:rPr>
                <a:t> (</a:t>
              </a:r>
              <a:r>
                <a:rPr lang="cs-CZ" sz="2800" kern="1200" dirty="0" err="1" smtClean="0">
                  <a:solidFill>
                    <a:schemeClr val="tx1"/>
                  </a:solidFill>
                </a:rPr>
                <a:t>nghĩa</a:t>
              </a:r>
              <a:r>
                <a:rPr lang="cs-CZ" sz="2800" kern="1200" dirty="0" smtClean="0">
                  <a:solidFill>
                    <a:schemeClr val="tx1"/>
                  </a:solidFill>
                </a:rPr>
                <a:t> </a:t>
              </a:r>
              <a:r>
                <a:rPr lang="cs-CZ" sz="2800" kern="1200" dirty="0" err="1" smtClean="0">
                  <a:solidFill>
                    <a:schemeClr val="tx1"/>
                  </a:solidFill>
                </a:rPr>
                <a:t>hẹp</a:t>
              </a:r>
              <a:r>
                <a:rPr lang="cs-CZ" sz="2800" kern="1200" dirty="0" smtClean="0">
                  <a:solidFill>
                    <a:schemeClr val="tx1"/>
                  </a:solidFill>
                </a:rPr>
                <a:t>, </a:t>
              </a:r>
              <a:r>
                <a:rPr lang="cs-CZ" sz="2800" kern="1200" dirty="0" err="1" smtClean="0">
                  <a:solidFill>
                    <a:schemeClr val="tx1"/>
                  </a:solidFill>
                </a:rPr>
                <a:t>bộ</a:t>
              </a:r>
              <a:r>
                <a:rPr lang="cs-CZ" sz="2800" kern="1200" dirty="0" smtClean="0">
                  <a:solidFill>
                    <a:schemeClr val="tx1"/>
                  </a:solidFill>
                </a:rPr>
                <a:t> </a:t>
              </a:r>
              <a:r>
                <a:rPr lang="cs-CZ" sz="2800" kern="1200" dirty="0" err="1" smtClean="0">
                  <a:solidFill>
                    <a:schemeClr val="tx1"/>
                  </a:solidFill>
                </a:rPr>
                <a:t>phận</a:t>
              </a:r>
              <a:r>
                <a:rPr lang="cs-CZ" sz="2800" kern="1200" dirty="0" smtClean="0">
                  <a:solidFill>
                    <a:schemeClr val="tx1"/>
                  </a:solidFill>
                </a:rPr>
                <a:t>)</a:t>
              </a:r>
              <a:endParaRPr lang="cs-CZ" sz="2800" kern="1200" dirty="0">
                <a:solidFill>
                  <a:schemeClr val="tx1"/>
                </a:solidFill>
              </a:endParaRPr>
            </a:p>
          </p:txBody>
        </p:sp>
      </p:grpSp>
      <p:grpSp>
        <p:nvGrpSpPr>
          <p:cNvPr id="7" name="Group 6"/>
          <p:cNvGrpSpPr/>
          <p:nvPr/>
        </p:nvGrpSpPr>
        <p:grpSpPr>
          <a:xfrm>
            <a:off x="1684770" y="3826885"/>
            <a:ext cx="1033089" cy="1033089"/>
            <a:chOff x="1414561" y="1927573"/>
            <a:chExt cx="1033089" cy="1033089"/>
          </a:xfrm>
        </p:grpSpPr>
        <p:sp>
          <p:nvSpPr>
            <p:cNvPr id="17" name="Plus 16"/>
            <p:cNvSpPr/>
            <p:nvPr/>
          </p:nvSpPr>
          <p:spPr>
            <a:xfrm>
              <a:off x="1414561" y="1927573"/>
              <a:ext cx="1033089" cy="1033089"/>
            </a:xfrm>
            <a:prstGeom prst="mathPlus">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8" name="Plus 6"/>
            <p:cNvSpPr/>
            <p:nvPr/>
          </p:nvSpPr>
          <p:spPr>
            <a:xfrm>
              <a:off x="1551497" y="2322626"/>
              <a:ext cx="759217" cy="2429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chemeClr val="tx1"/>
                </a:solidFill>
              </a:endParaRPr>
            </a:p>
          </p:txBody>
        </p:sp>
      </p:grpSp>
      <p:grpSp>
        <p:nvGrpSpPr>
          <p:cNvPr id="8" name="Group 7"/>
          <p:cNvGrpSpPr/>
          <p:nvPr/>
        </p:nvGrpSpPr>
        <p:grpSpPr>
          <a:xfrm>
            <a:off x="845606" y="4859974"/>
            <a:ext cx="2300935" cy="1925821"/>
            <a:chOff x="1040512" y="3105295"/>
            <a:chExt cx="1781188" cy="1781188"/>
          </a:xfrm>
        </p:grpSpPr>
        <p:sp>
          <p:nvSpPr>
            <p:cNvPr id="15" name="Oval 14"/>
            <p:cNvSpPr/>
            <p:nvPr/>
          </p:nvSpPr>
          <p:spPr>
            <a:xfrm>
              <a:off x="1040512" y="3105295"/>
              <a:ext cx="1781188" cy="1781188"/>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6" name="Oval 8"/>
            <p:cNvSpPr/>
            <p:nvPr/>
          </p:nvSpPr>
          <p:spPr>
            <a:xfrm>
              <a:off x="1301361" y="3366144"/>
              <a:ext cx="1259490" cy="12594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6670" tIns="26670" rIns="26670" bIns="26670" numCol="1" spcCol="1270" anchor="ctr" anchorCtr="0">
              <a:noAutofit/>
            </a:bodyPr>
            <a:lstStyle/>
            <a:p>
              <a:pPr lvl="0" algn="ctr" defTabSz="933450" rtl="0">
                <a:lnSpc>
                  <a:spcPct val="90000"/>
                </a:lnSpc>
                <a:spcBef>
                  <a:spcPct val="0"/>
                </a:spcBef>
                <a:spcAft>
                  <a:spcPct val="35000"/>
                </a:spcAft>
              </a:pPr>
              <a:r>
                <a:rPr lang="en-US" sz="3200" kern="1200" dirty="0" smtClean="0">
                  <a:solidFill>
                    <a:schemeClr val="tx1"/>
                  </a:solidFill>
                </a:rPr>
                <a:t>HĐ </a:t>
              </a:r>
              <a:r>
                <a:rPr lang="en-US" sz="3200" kern="1200" dirty="0" err="1" smtClean="0">
                  <a:solidFill>
                    <a:schemeClr val="tx1"/>
                  </a:solidFill>
                </a:rPr>
                <a:t>Dạy</a:t>
              </a:r>
              <a:r>
                <a:rPr lang="en-US" sz="3200" kern="1200" dirty="0" smtClean="0">
                  <a:solidFill>
                    <a:schemeClr val="tx1"/>
                  </a:solidFill>
                </a:rPr>
                <a:t> </a:t>
              </a:r>
              <a:r>
                <a:rPr lang="en-US" sz="3200" kern="1200" dirty="0" err="1" smtClean="0">
                  <a:solidFill>
                    <a:schemeClr val="tx1"/>
                  </a:solidFill>
                </a:rPr>
                <a:t>học</a:t>
              </a:r>
              <a:endParaRPr lang="en-US" sz="3200" kern="1200" dirty="0">
                <a:solidFill>
                  <a:schemeClr val="tx1"/>
                </a:solidFill>
              </a:endParaRPr>
            </a:p>
          </p:txBody>
        </p:sp>
      </p:grpSp>
      <p:grpSp>
        <p:nvGrpSpPr>
          <p:cNvPr id="9" name="Group 8"/>
          <p:cNvGrpSpPr/>
          <p:nvPr/>
        </p:nvGrpSpPr>
        <p:grpSpPr>
          <a:xfrm>
            <a:off x="3330612" y="3775929"/>
            <a:ext cx="1118441" cy="1084045"/>
            <a:chOff x="3348975" y="2066987"/>
            <a:chExt cx="1118441" cy="662601"/>
          </a:xfrm>
          <a:scene3d>
            <a:camera prst="perspectiveAbove"/>
            <a:lightRig rig="threePt" dir="t"/>
          </a:scene3d>
        </p:grpSpPr>
        <p:sp>
          <p:nvSpPr>
            <p:cNvPr id="13" name="Right Arrow 12"/>
            <p:cNvSpPr/>
            <p:nvPr/>
          </p:nvSpPr>
          <p:spPr>
            <a:xfrm rot="21520326">
              <a:off x="3348975" y="2066987"/>
              <a:ext cx="1118441" cy="662601"/>
            </a:xfrm>
            <a:prstGeom prst="rightArrow">
              <a:avLst>
                <a:gd name="adj1" fmla="val 60000"/>
                <a:gd name="adj2" fmla="val 50000"/>
              </a:avLst>
            </a:prstGeom>
            <a:sp3d>
              <a:bevelT/>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4" name="Right Arrow 10"/>
            <p:cNvSpPr/>
            <p:nvPr/>
          </p:nvSpPr>
          <p:spPr>
            <a:xfrm rot="21520326">
              <a:off x="3349002" y="2201810"/>
              <a:ext cx="919661" cy="397561"/>
            </a:xfrm>
            <a:prstGeom prst="rect">
              <a:avLst/>
            </a:prstGeom>
            <a:sp3d>
              <a:bevelT/>
            </a:sp3d>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solidFill>
                  <a:schemeClr val="tx1"/>
                </a:solidFill>
              </a:endParaRPr>
            </a:p>
          </p:txBody>
        </p:sp>
      </p:grpSp>
      <p:grpSp>
        <p:nvGrpSpPr>
          <p:cNvPr id="10" name="Group 9"/>
          <p:cNvGrpSpPr/>
          <p:nvPr/>
        </p:nvGrpSpPr>
        <p:grpSpPr>
          <a:xfrm>
            <a:off x="4736017" y="2451416"/>
            <a:ext cx="3562376" cy="3562376"/>
            <a:chOff x="4930922" y="552104"/>
            <a:chExt cx="3562376" cy="3562376"/>
          </a:xfrm>
        </p:grpSpPr>
        <p:sp>
          <p:nvSpPr>
            <p:cNvPr id="11" name="Oval 10"/>
            <p:cNvSpPr/>
            <p:nvPr/>
          </p:nvSpPr>
          <p:spPr>
            <a:xfrm>
              <a:off x="4930922" y="552104"/>
              <a:ext cx="3562376" cy="3562376"/>
            </a:xfrm>
            <a:prstGeom prst="ellipse">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2" name="Oval 12"/>
            <p:cNvSpPr/>
            <p:nvPr/>
          </p:nvSpPr>
          <p:spPr>
            <a:xfrm>
              <a:off x="5452620" y="1073802"/>
              <a:ext cx="2518980" cy="25189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4610" tIns="54610" rIns="54610" bIns="54610" numCol="1" spcCol="1270" anchor="ctr" anchorCtr="0">
              <a:noAutofit/>
            </a:bodyPr>
            <a:lstStyle/>
            <a:p>
              <a:pPr lvl="0" algn="ctr" defTabSz="1911350" rtl="0">
                <a:lnSpc>
                  <a:spcPct val="90000"/>
                </a:lnSpc>
                <a:spcBef>
                  <a:spcPct val="0"/>
                </a:spcBef>
                <a:spcAft>
                  <a:spcPct val="35000"/>
                </a:spcAft>
              </a:pPr>
              <a:r>
                <a:rPr lang="pt-BR" sz="4300" b="1" kern="1200" dirty="0" smtClean="0">
                  <a:solidFill>
                    <a:schemeClr val="tx1"/>
                  </a:solidFill>
                </a:rPr>
                <a:t>Giáo dục (nghĩa rộng, tổng quát)</a:t>
              </a:r>
              <a:endParaRPr lang="pt-BR" sz="4300" b="1" kern="1200" dirty="0">
                <a:solidFill>
                  <a:schemeClr val="tx1"/>
                </a:solidFill>
              </a:endParaRPr>
            </a:p>
          </p:txBody>
        </p:sp>
      </p:grpSp>
      <p:sp>
        <p:nvSpPr>
          <p:cNvPr id="21" name="Action Button: Forward or Next 20">
            <a:hlinkClick r:id="" action="ppaction://hlinkshowjump?jump=nextslide" highlightClick="1"/>
          </p:cNvPr>
          <p:cNvSpPr/>
          <p:nvPr/>
        </p:nvSpPr>
        <p:spPr>
          <a:xfrm>
            <a:off x="8520546" y="6345383"/>
            <a:ext cx="595753" cy="481977"/>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2491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01500933"/>
              </p:ext>
            </p:extLst>
          </p:nvPr>
        </p:nvGraphicFramePr>
        <p:xfrm>
          <a:off x="387925" y="305850"/>
          <a:ext cx="8229600" cy="5972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Left-Right Arrow 2"/>
          <p:cNvSpPr/>
          <p:nvPr/>
        </p:nvSpPr>
        <p:spPr>
          <a:xfrm>
            <a:off x="3532910" y="6303818"/>
            <a:ext cx="2147454" cy="277091"/>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ction Button: Forward or Next 4">
            <a:hlinkClick r:id="" action="ppaction://hlinkshowjump?jump=nextslide" highlightClick="1"/>
          </p:cNvPr>
          <p:cNvSpPr/>
          <p:nvPr/>
        </p:nvSpPr>
        <p:spPr>
          <a:xfrm>
            <a:off x="8520546" y="6345383"/>
            <a:ext cx="595753" cy="481977"/>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5234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467600" cy="858982"/>
          </a:xfrm>
        </p:spPr>
        <p:txBody>
          <a:bodyPr>
            <a:normAutofit/>
          </a:bodyPr>
          <a:lstStyle/>
          <a:p>
            <a:r>
              <a:rPr lang="en-US" sz="4000" dirty="0" err="1" smtClean="0">
                <a:solidFill>
                  <a:srgbClr val="FF0000"/>
                </a:solidFill>
              </a:rPr>
              <a:t>Khái</a:t>
            </a:r>
            <a:r>
              <a:rPr lang="en-US" sz="4000" dirty="0" smtClean="0">
                <a:solidFill>
                  <a:srgbClr val="FF0000"/>
                </a:solidFill>
              </a:rPr>
              <a:t> </a:t>
            </a:r>
            <a:r>
              <a:rPr lang="en-US" sz="4000" dirty="0" err="1" smtClean="0">
                <a:solidFill>
                  <a:srgbClr val="FF0000"/>
                </a:solidFill>
              </a:rPr>
              <a:t>niệm</a:t>
            </a:r>
            <a:r>
              <a:rPr lang="en-US" sz="4000" dirty="0" smtClean="0">
                <a:solidFill>
                  <a:srgbClr val="FF0000"/>
                </a:solidFill>
              </a:rPr>
              <a:t> </a:t>
            </a:r>
            <a:r>
              <a:rPr lang="en-US" sz="4000" dirty="0" err="1" smtClean="0">
                <a:solidFill>
                  <a:srgbClr val="FF0000"/>
                </a:solidFill>
              </a:rPr>
              <a:t>Giáo</a:t>
            </a:r>
            <a:r>
              <a:rPr lang="en-US" sz="4000" dirty="0" smtClean="0">
                <a:solidFill>
                  <a:srgbClr val="FF0000"/>
                </a:solidFill>
              </a:rPr>
              <a:t> </a:t>
            </a:r>
            <a:r>
              <a:rPr lang="en-US" sz="4000" dirty="0" err="1" smtClean="0">
                <a:solidFill>
                  <a:srgbClr val="FF0000"/>
                </a:solidFill>
              </a:rPr>
              <a:t>dục</a:t>
            </a:r>
            <a:r>
              <a:rPr lang="en-US" sz="4000" dirty="0" smtClean="0">
                <a:solidFill>
                  <a:srgbClr val="FF0000"/>
                </a:solidFill>
              </a:rPr>
              <a:t> (</a:t>
            </a:r>
            <a:r>
              <a:rPr lang="en-US" sz="4000" dirty="0" err="1" smtClean="0">
                <a:solidFill>
                  <a:srgbClr val="FF0000"/>
                </a:solidFill>
              </a:rPr>
              <a:t>nghĩa</a:t>
            </a:r>
            <a:r>
              <a:rPr lang="en-US" sz="4000" dirty="0" smtClean="0">
                <a:solidFill>
                  <a:srgbClr val="FF0000"/>
                </a:solidFill>
              </a:rPr>
              <a:t> </a:t>
            </a:r>
            <a:r>
              <a:rPr lang="en-US" sz="4000" dirty="0" err="1" smtClean="0">
                <a:solidFill>
                  <a:srgbClr val="FF0000"/>
                </a:solidFill>
              </a:rPr>
              <a:t>hẹp</a:t>
            </a:r>
            <a:r>
              <a:rPr lang="en-US" sz="4000" dirty="0" smtClean="0">
                <a:solidFill>
                  <a:srgbClr val="FF0000"/>
                </a:solidFill>
              </a:rPr>
              <a:t>)</a:t>
            </a:r>
            <a:endParaRPr lang="en-US" sz="4000" dirty="0">
              <a:solidFill>
                <a:srgbClr val="FF0000"/>
              </a:solidFill>
            </a:endParaRPr>
          </a:p>
        </p:txBody>
      </p:sp>
      <p:sp>
        <p:nvSpPr>
          <p:cNvPr id="9" name="Oval 8"/>
          <p:cNvSpPr/>
          <p:nvPr/>
        </p:nvSpPr>
        <p:spPr>
          <a:xfrm>
            <a:off x="27710" y="13850"/>
            <a:ext cx="1317166" cy="1626835"/>
          </a:xfrm>
          <a:prstGeom prst="ellipse">
            <a:avLst/>
          </a:prstGeom>
          <a:blipFill rotWithShape="1">
            <a:blip r:embed="rId2"/>
            <a:stretch>
              <a:fillRect/>
            </a:stretch>
          </a:blipFill>
        </p:spPr>
        <p:style>
          <a:lnRef idx="0">
            <a:schemeClr val="lt1">
              <a:hueOff val="0"/>
              <a:satOff val="0"/>
              <a:lumOff val="0"/>
              <a:alphaOff val="0"/>
            </a:schemeClr>
          </a:lnRef>
          <a:fillRef idx="1">
            <a:scrgbClr r="0" g="0" b="0"/>
          </a:fillRef>
          <a:effectRef idx="2">
            <a:schemeClr val="accent1">
              <a:tint val="50000"/>
              <a:hueOff val="0"/>
              <a:satOff val="0"/>
              <a:lumOff val="0"/>
              <a:alphaOff val="0"/>
            </a:schemeClr>
          </a:effectRef>
          <a:fontRef idx="minor">
            <a:schemeClr val="lt1">
              <a:hueOff val="0"/>
              <a:satOff val="0"/>
              <a:lumOff val="0"/>
              <a:alphaOff val="0"/>
            </a:schemeClr>
          </a:fontRef>
        </p:style>
      </p:sp>
      <p:sp>
        <p:nvSpPr>
          <p:cNvPr id="14" name="TextBox 13"/>
          <p:cNvSpPr txBox="1"/>
          <p:nvPr/>
        </p:nvSpPr>
        <p:spPr>
          <a:xfrm>
            <a:off x="2382982" y="6151418"/>
            <a:ext cx="6345382" cy="369332"/>
          </a:xfrm>
          <a:prstGeom prst="rect">
            <a:avLst/>
          </a:prstGeom>
          <a:noFill/>
        </p:spPr>
        <p:txBody>
          <a:bodyPr wrap="square" rtlCol="0">
            <a:spAutoFit/>
          </a:bodyPr>
          <a:lstStyle/>
          <a:p>
            <a:endParaRPr lang="en-US" dirty="0"/>
          </a:p>
        </p:txBody>
      </p:sp>
      <p:sp>
        <p:nvSpPr>
          <p:cNvPr id="15" name="TextBox 14"/>
          <p:cNvSpPr txBox="1"/>
          <p:nvPr/>
        </p:nvSpPr>
        <p:spPr>
          <a:xfrm>
            <a:off x="304801" y="3865735"/>
            <a:ext cx="8659089" cy="2459135"/>
          </a:xfrm>
          <a:prstGeom prst="rect">
            <a:avLst/>
          </a:prstGeom>
          <a:solidFill>
            <a:schemeClr val="accent1">
              <a:lumMod val="20000"/>
              <a:lumOff val="80000"/>
            </a:schemeClr>
          </a:solidFill>
          <a:scene3d>
            <a:camera prst="orthographicFront"/>
            <a:lightRig rig="threePt" dir="t"/>
          </a:scene3d>
          <a:sp3d>
            <a:bevelT/>
          </a:sp3d>
        </p:spPr>
        <p:txBody>
          <a:bodyPr wrap="square" rtlCol="0">
            <a:spAutoFit/>
          </a:bodyPr>
          <a:lstStyle/>
          <a:p>
            <a:pPr lvl="0" defTabSz="844550">
              <a:lnSpc>
                <a:spcPct val="90000"/>
              </a:lnSpc>
              <a:spcBef>
                <a:spcPct val="0"/>
              </a:spcBef>
              <a:spcAft>
                <a:spcPct val="35000"/>
              </a:spcAft>
            </a:pPr>
            <a:r>
              <a:rPr lang="en-US" sz="2800" dirty="0" err="1" smtClean="0">
                <a:latin typeface="Arial" pitchFamily="34" charset="0"/>
                <a:cs typeface="Arial" pitchFamily="34" charset="0"/>
              </a:rPr>
              <a:t>Về</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bản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chất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giáo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dục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quá</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trình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tổ</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chức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cuộc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hoạt</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động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giao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lưu</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học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sinh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nhằm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giúp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học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nhận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thức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đúng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tạo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lập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tình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cảm</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và</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thái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độ</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đúng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hình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thành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những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thói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quen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hành</a:t>
            </a:r>
            <a:r>
              <a:rPr lang="en-US" sz="2800" dirty="0" smtClean="0">
                <a:latin typeface="Arial" pitchFamily="34" charset="0"/>
                <a:cs typeface="Arial" pitchFamily="34" charset="0"/>
              </a:rPr>
              <a:t> vi </a:t>
            </a:r>
            <a:r>
              <a:rPr lang="en-US" sz="2800" dirty="0" err="1" smtClean="0">
                <a:latin typeface="Arial" pitchFamily="34" charset="0"/>
                <a:cs typeface="Arial" pitchFamily="34" charset="0"/>
              </a:rPr>
              <a:t>văn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mình</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trong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cuộc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sống</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phù</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hợp</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với</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chuẩn</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mực</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xã</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hội</a:t>
            </a:r>
            <a:r>
              <a:rPr lang="en-US" sz="2800" dirty="0" smtClean="0">
                <a:latin typeface="Arial" pitchFamily="34" charset="0"/>
                <a:cs typeface="Arial" pitchFamily="34" charset="0"/>
              </a:rPr>
              <a:t>.</a:t>
            </a:r>
          </a:p>
          <a:p>
            <a:pPr lvl="0" algn="r" defTabSz="844550">
              <a:lnSpc>
                <a:spcPct val="90000"/>
              </a:lnSpc>
              <a:spcBef>
                <a:spcPct val="0"/>
              </a:spcBef>
              <a:spcAft>
                <a:spcPct val="35000"/>
              </a:spcAft>
            </a:pPr>
            <a:r>
              <a:rPr lang="en-US" sz="2000" b="1" dirty="0" smtClean="0">
                <a:latin typeface="Arial" pitchFamily="34" charset="0"/>
                <a:cs typeface="Arial" pitchFamily="34" charset="0"/>
              </a:rPr>
              <a:t>(</a:t>
            </a:r>
            <a:r>
              <a:rPr lang="en-US" sz="2000" b="1" dirty="0" err="1" smtClean="0">
                <a:latin typeface="Arial" pitchFamily="34" charset="0"/>
                <a:cs typeface="Arial" pitchFamily="34" charset="0"/>
              </a:rPr>
              <a:t>Phạm</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Viết</a:t>
            </a:r>
            <a:r>
              <a:rPr lang="en-US" sz="2000" b="1" dirty="0" smtClean="0">
                <a:latin typeface="Arial" pitchFamily="34" charset="0"/>
                <a:cs typeface="Arial" pitchFamily="34" charset="0"/>
              </a:rPr>
              <a:t> </a:t>
            </a:r>
            <a:r>
              <a:rPr lang="en-US" sz="2000" b="1" dirty="0" err="1" smtClean="0">
                <a:latin typeface="Arial" pitchFamily="34" charset="0"/>
                <a:cs typeface="Arial" pitchFamily="34" charset="0"/>
              </a:rPr>
              <a:t>Vượng</a:t>
            </a:r>
            <a:r>
              <a:rPr lang="en-US" sz="2000" b="1" dirty="0" smtClean="0">
                <a:latin typeface="Arial" pitchFamily="34" charset="0"/>
                <a:cs typeface="Arial" pitchFamily="34" charset="0"/>
              </a:rPr>
              <a:t>, GDH, 2000)</a:t>
            </a:r>
          </a:p>
        </p:txBody>
      </p:sp>
      <p:sp>
        <p:nvSpPr>
          <p:cNvPr id="16" name="TextBox 15"/>
          <p:cNvSpPr txBox="1"/>
          <p:nvPr/>
        </p:nvSpPr>
        <p:spPr>
          <a:xfrm>
            <a:off x="304801" y="1801746"/>
            <a:ext cx="8659090" cy="1815882"/>
          </a:xfrm>
          <a:prstGeom prst="rect">
            <a:avLst/>
          </a:prstGeom>
          <a:solidFill>
            <a:schemeClr val="accent1">
              <a:lumMod val="20000"/>
              <a:lumOff val="80000"/>
            </a:schemeClr>
          </a:solidFill>
          <a:scene3d>
            <a:camera prst="orthographicFront"/>
            <a:lightRig rig="threePt" dir="t"/>
          </a:scene3d>
          <a:sp3d>
            <a:bevelT/>
          </a:sp3d>
        </p:spPr>
        <p:txBody>
          <a:bodyPr wrap="square" rtlCol="0">
            <a:spAutoFit/>
          </a:bodyPr>
          <a:lstStyle/>
          <a:p>
            <a:pPr lvl="0"/>
            <a:r>
              <a:rPr lang="hr-HR" sz="2800" dirty="0" smtClean="0">
                <a:solidFill>
                  <a:srgbClr val="000000"/>
                </a:solidFill>
                <a:latin typeface="Arial" pitchFamily="34" charset="0"/>
                <a:cs typeface="Arial" pitchFamily="34" charset="0"/>
              </a:rPr>
              <a:t>GIÁO DỤC THEO NGHĨA HẸP là quá trình tác động có mục đích, có hệ thống, liên tục của nhà sư phạm đến toàn bộ cuộc sống của học sinh để hình thành cho họ những phẩm chất nhân cách.</a:t>
            </a:r>
          </a:p>
        </p:txBody>
      </p:sp>
      <p:sp>
        <p:nvSpPr>
          <p:cNvPr id="7" name="Action Button: Forward or Next 6">
            <a:hlinkClick r:id="" action="ppaction://hlinkshowjump?jump=nextslide" highlightClick="1"/>
          </p:cNvPr>
          <p:cNvSpPr/>
          <p:nvPr/>
        </p:nvSpPr>
        <p:spPr>
          <a:xfrm>
            <a:off x="8520546" y="6345383"/>
            <a:ext cx="595753" cy="481977"/>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091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6761</TotalTime>
  <Words>4907</Words>
  <Application>Microsoft Office PowerPoint</Application>
  <PresentationFormat>On-screen Show (4:3)</PresentationFormat>
  <Paragraphs>510</Paragraphs>
  <Slides>59</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1" baseType="lpstr">
      <vt:lpstr>Office Theme</vt:lpstr>
      <vt:lpstr>Photo Editor Photo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Khái niệm Giáo dục (nghĩa hẹp)</vt:lpstr>
      <vt:lpstr>PowerPoint Presentation</vt:lpstr>
      <vt:lpstr>Hoạt động TNST nằm ở đâu ?</vt:lpstr>
      <vt:lpstr>PowerPoint Presentation</vt:lpstr>
      <vt:lpstr>PowerPoint Presentation</vt:lpstr>
      <vt:lpstr>Chu trình học từ trải nghiệm của KOLB</vt:lpstr>
      <vt:lpstr>PowerPoint Presentation</vt:lpstr>
      <vt:lpstr>PowerPoint Presentation</vt:lpstr>
      <vt:lpstr>PowerPoint Presentation</vt:lpstr>
      <vt:lpstr>PowerPoint Presentation</vt:lpstr>
      <vt:lpstr>PowerPoint Presentation</vt:lpstr>
      <vt:lpstr>PowerPoint Presentation</vt:lpstr>
      <vt:lpstr>Thực hành, thực tập</vt:lpstr>
      <vt:lpstr>… và học qua trải nghiệm</vt:lpstr>
      <vt:lpstr>Trải nghiệm sáng tạo</vt:lpstr>
      <vt:lpstr>PowerPoint Presentation</vt:lpstr>
      <vt:lpstr>PowerPoint Presentation</vt:lpstr>
      <vt:lpstr>PowerPoint Presentation</vt:lpstr>
      <vt:lpstr>PowerPoint Presentation</vt:lpstr>
      <vt:lpstr>HĐ TNST chia làm 2 giai đoạn</vt:lpstr>
      <vt:lpstr>PowerPoint Presentation</vt:lpstr>
      <vt:lpstr>PowerPoint Presentation</vt:lpstr>
      <vt:lpstr>PowerPoint Presentation</vt:lpstr>
      <vt:lpstr>Mô hình vai trò HĐTNST trong đáp ứng mục tiêu GD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ĐÁNH GIÁ KẾT QUẢ HOẠT ĐỘNG TRẢI NGHIỆM SÁNG TẠO </vt:lpstr>
      <vt:lpstr>Mô hình tảng băng  về cấu trúc năng lực</vt:lpstr>
      <vt:lpstr>PowerPoint Presentation</vt:lpstr>
      <vt:lpstr>Sơ đồ thao tác hóa khái niệm: từ khái niệm đến tiêu chí chất lượng </vt:lpstr>
      <vt:lpstr>Quy trình thực hiện đánh giá KQ HĐTNST</vt:lpstr>
      <vt:lpstr>Tiêu chí đánh giá chung</vt:lpstr>
      <vt:lpstr>PP và công cụ đánh giá HĐTNST</vt:lpstr>
      <vt:lpstr>NHỮNG VẤN ĐỀ ĐẶT RA TRONG  ĐỔI MỚI ĐÀO TẠO GIÁO VIÊN</vt:lpstr>
      <vt:lpstr>KẾT LUẬN</vt:lpstr>
      <vt:lpstr>PowerPoint Presentation</vt:lpstr>
      <vt:lpstr>PowerPoint Presentation</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Dinh Thoa</dc:creator>
  <cp:lastModifiedBy>Admin</cp:lastModifiedBy>
  <cp:revision>281</cp:revision>
  <cp:lastPrinted>2015-04-21T15:26:50Z</cp:lastPrinted>
  <dcterms:created xsi:type="dcterms:W3CDTF">2015-03-20T09:21:08Z</dcterms:created>
  <dcterms:modified xsi:type="dcterms:W3CDTF">2018-04-14T15:48:00Z</dcterms:modified>
</cp:coreProperties>
</file>